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7" r:id="rId2"/>
    <p:sldId id="28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2A6F64-6B28-432E-8769-C367BDC3128A}">
          <p14:sldIdLst>
            <p14:sldId id="257"/>
            <p14:sldId id="280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618" y="3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80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928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80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866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1411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86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3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4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09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9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83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0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4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0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3DA5C-EB24-4BDC-BD3F-4125ABA4274C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07E240-AA27-4AE0-858F-2BACC0DDBC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00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4B4647-C95E-3BD0-6D85-CC9BBCF7A257}"/>
              </a:ext>
            </a:extLst>
          </p:cNvPr>
          <p:cNvSpPr txBox="1"/>
          <p:nvPr/>
        </p:nvSpPr>
        <p:spPr>
          <a:xfrm>
            <a:off x="667407" y="105102"/>
            <a:ext cx="1085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r>
              <a:rPr lang="ru-RU" b="1" i="1" dirty="0"/>
              <a:t>Муниципальное автономное дошкольное образовательное учреждение детский сад общеразвивающего вида с приоритетным осуществлением деятельности по художественно – эстетическому развитию детей №34 город Ревда Свердловская область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2DD9B8-16E3-CD6C-3638-4701DCA49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5" y="1305431"/>
            <a:ext cx="4475435" cy="5320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018EA-C38F-0D05-05C1-1C88016C7060}"/>
              </a:ext>
            </a:extLst>
          </p:cNvPr>
          <p:cNvSpPr txBox="1"/>
          <p:nvPr/>
        </p:nvSpPr>
        <p:spPr>
          <a:xfrm>
            <a:off x="5838498" y="4059673"/>
            <a:ext cx="50554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инновационной площадки Бизнес школа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«Столица» 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Шушпанова </a:t>
            </a:r>
          </a:p>
          <a:p>
            <a:pPr algn="ctr"/>
            <a:r>
              <a:rPr lang="ru-RU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Викторовна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F4263-9A74-E302-A3FE-725A042E7EE9}"/>
              </a:ext>
            </a:extLst>
          </p:cNvPr>
          <p:cNvSpPr txBox="1"/>
          <p:nvPr/>
        </p:nvSpPr>
        <p:spPr>
          <a:xfrm>
            <a:off x="5433850" y="1505128"/>
            <a:ext cx="58647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«Космос», в условиях трансформации развивающей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3638931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B29682-6A73-AEE0-653E-2276DD49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007" y="1002423"/>
            <a:ext cx="10784787" cy="48531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C8F85D-9879-78E4-A393-04DF7E4C9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540" y="223577"/>
            <a:ext cx="2884878" cy="64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08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AD6A7A-C20C-A1DE-38CD-611A387FB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55" y="3314663"/>
            <a:ext cx="6302331" cy="35433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C8662D-C397-B7C7-D2F0-0ED458D07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20" y="0"/>
            <a:ext cx="6379779" cy="3586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650E39-15C7-FC3F-6EA0-FA911C14C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74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B3117A-9FDC-637F-AA41-39890FD4F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51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8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1E676C-5435-42A9-E8A0-E68818E44D45}"/>
              </a:ext>
            </a:extLst>
          </p:cNvPr>
          <p:cNvSpPr txBox="1"/>
          <p:nvPr/>
        </p:nvSpPr>
        <p:spPr>
          <a:xfrm>
            <a:off x="5638800" y="297442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E6E65-8C7A-816C-F048-DEF7E6A95F88}"/>
              </a:ext>
            </a:extLst>
          </p:cNvPr>
          <p:cNvSpPr txBox="1"/>
          <p:nvPr/>
        </p:nvSpPr>
        <p:spPr>
          <a:xfrm flipH="1">
            <a:off x="189185" y="520015"/>
            <a:ext cx="11498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«Космос»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43A2E9-C92F-C82A-860C-D6C8243E8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6566" y="1824588"/>
            <a:ext cx="6380723" cy="469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67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A976C9-9E5D-7367-628B-EABCE04CA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8"/>
          <a:stretch>
            <a:fillRect/>
          </a:stretch>
        </p:blipFill>
        <p:spPr>
          <a:xfrm>
            <a:off x="1024593" y="1521372"/>
            <a:ext cx="3857625" cy="38152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722E0-F131-6A43-EB92-16CD2D42D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3" b="21550"/>
          <a:stretch>
            <a:fillRect/>
          </a:stretch>
        </p:blipFill>
        <p:spPr>
          <a:xfrm>
            <a:off x="6285187" y="406948"/>
            <a:ext cx="4146496" cy="60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8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EA973-089C-C9B0-5353-56D9331EF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60"/>
          <a:stretch>
            <a:fillRect/>
          </a:stretch>
        </p:blipFill>
        <p:spPr>
          <a:xfrm>
            <a:off x="937391" y="346841"/>
            <a:ext cx="9268154" cy="30821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A0CC0-F6AB-4A92-85FF-8CA274BEE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07"/>
          <a:stretch>
            <a:fillRect/>
          </a:stretch>
        </p:blipFill>
        <p:spPr>
          <a:xfrm>
            <a:off x="184762" y="3762703"/>
            <a:ext cx="11822475" cy="27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6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DA541-9576-F70D-6679-6B0C7CD48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3389" r="31477" b="16665"/>
          <a:stretch>
            <a:fillRect/>
          </a:stretch>
        </p:blipFill>
        <p:spPr>
          <a:xfrm>
            <a:off x="160659" y="1382485"/>
            <a:ext cx="3703771" cy="5265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6E38DB-8AE7-C4AE-2988-D7EC139C1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2" t="2699" r="35178" b="19207"/>
          <a:stretch>
            <a:fillRect/>
          </a:stretch>
        </p:blipFill>
        <p:spPr>
          <a:xfrm>
            <a:off x="8327570" y="1291833"/>
            <a:ext cx="3657601" cy="53557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CD3810-05A8-5413-3514-F71E8C272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3" t="4444" r="33750" b="17460"/>
          <a:stretch>
            <a:fillRect/>
          </a:stretch>
        </p:blipFill>
        <p:spPr>
          <a:xfrm>
            <a:off x="4169228" y="152401"/>
            <a:ext cx="3853544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5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273C3A-018F-54CF-5027-EBA29C68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6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A7F12-32C1-CB26-8098-810B72CF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/>
          <a:stretch>
            <a:fillRect/>
          </a:stretch>
        </p:blipFill>
        <p:spPr>
          <a:xfrm>
            <a:off x="4387905" y="667407"/>
            <a:ext cx="3726082" cy="5523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AE8E32-4F12-15EA-5FB5-F99482B0E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7" t="6437" r="35431" b="13027"/>
          <a:stretch>
            <a:fillRect/>
          </a:stretch>
        </p:blipFill>
        <p:spPr>
          <a:xfrm>
            <a:off x="204784" y="606073"/>
            <a:ext cx="3726083" cy="55231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4FE239-9F34-C54E-D674-CE8CE669B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054" y="147144"/>
            <a:ext cx="2898470" cy="64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1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8D5AA4-36C2-A867-3F8E-5F95AEF7F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2490"/>
          <a:stretch>
            <a:fillRect/>
          </a:stretch>
        </p:blipFill>
        <p:spPr>
          <a:xfrm>
            <a:off x="2597040" y="1555531"/>
            <a:ext cx="7620000" cy="41615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9919CD-8288-EBC5-5642-5F43B37CB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20537" r="-1"/>
          <a:stretch>
            <a:fillRect/>
          </a:stretch>
        </p:blipFill>
        <p:spPr>
          <a:xfrm>
            <a:off x="283779" y="147144"/>
            <a:ext cx="3584027" cy="63464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DBFC75-9D70-F65A-BD3C-4CE9593A9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4" b="29349"/>
          <a:stretch>
            <a:fillRect/>
          </a:stretch>
        </p:blipFill>
        <p:spPr>
          <a:xfrm>
            <a:off x="8368201" y="442297"/>
            <a:ext cx="3697678" cy="59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86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C6EC3-728E-A8E3-FA62-6EA514BC0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83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5592-16BC-254B-AB4F-B76633095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B7B8AB-CB76-D1B2-2C39-93C9FF01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0" y="262758"/>
            <a:ext cx="4216723" cy="29806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EFE7FD-F918-EB1D-DC0A-8494F6A88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18" y="262758"/>
            <a:ext cx="4046078" cy="57228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E045B2-A448-CD43-DCCF-2724D6D91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05" y="3429000"/>
            <a:ext cx="4216723" cy="29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6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C1CCCF-9954-F145-B8C1-2F9D7D040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06" y="110359"/>
            <a:ext cx="7100321" cy="39939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C1A69F-9BC0-C036-A98D-2B5D11279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19464" r="32337" b="5441"/>
          <a:stretch>
            <a:fillRect/>
          </a:stretch>
        </p:blipFill>
        <p:spPr>
          <a:xfrm>
            <a:off x="73573" y="1597572"/>
            <a:ext cx="6862086" cy="51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13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2A6EC8-2FE3-750F-6732-5230642C7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12328" b="21533"/>
          <a:stretch>
            <a:fillRect/>
          </a:stretch>
        </p:blipFill>
        <p:spPr>
          <a:xfrm>
            <a:off x="199696" y="1355834"/>
            <a:ext cx="7882759" cy="5381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B4B67D-A590-B830-0F69-3216E6B4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3" y="120869"/>
            <a:ext cx="6259495" cy="40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36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D4DA6D-E670-E206-25B6-0C0062090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8" y="93718"/>
            <a:ext cx="3752192" cy="66705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0FEA1-376C-939B-3A6A-BBF870B07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00" y="1030013"/>
            <a:ext cx="7735616" cy="43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9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E93464-77E8-9BDD-1CB0-CB7B389E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39" y="436179"/>
            <a:ext cx="3366923" cy="59856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2A5C16-D6D1-47A6-07D7-5900AA228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98" y="436179"/>
            <a:ext cx="3473341" cy="61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19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18713-C0CD-285A-75CA-7189374F275B}"/>
              </a:ext>
            </a:extLst>
          </p:cNvPr>
          <p:cNvSpPr txBox="1"/>
          <p:nvPr/>
        </p:nvSpPr>
        <p:spPr>
          <a:xfrm>
            <a:off x="2196662" y="273269"/>
            <a:ext cx="68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Заходите, </a:t>
            </a:r>
            <a:r>
              <a:rPr lang="en-US" sz="3200" b="1" dirty="0"/>
              <a:t>«QR-</a:t>
            </a:r>
            <a:r>
              <a:rPr lang="ru-RU" sz="3200" b="1" dirty="0"/>
              <a:t>код», жду в гости 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9B391D-7A4D-9898-8C0B-52F0F28FB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2" y="858044"/>
            <a:ext cx="3347544" cy="3347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C4A8B-28FE-F07E-7E1D-D951DA80A9EC}"/>
              </a:ext>
            </a:extLst>
          </p:cNvPr>
          <p:cNvSpPr txBox="1"/>
          <p:nvPr/>
        </p:nvSpPr>
        <p:spPr>
          <a:xfrm>
            <a:off x="588579" y="4421031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Ссылка на мою группу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EC8F57-98A9-D09B-559A-67052F00A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61" y="2371151"/>
            <a:ext cx="3347545" cy="3347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A7F8A1-2492-DC00-F71B-5CA0FA1A8DEC}"/>
              </a:ext>
            </a:extLst>
          </p:cNvPr>
          <p:cNvSpPr txBox="1"/>
          <p:nvPr/>
        </p:nvSpPr>
        <p:spPr>
          <a:xfrm>
            <a:off x="4404525" y="5718696"/>
            <a:ext cx="3235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Видео изготовления ракеты </a:t>
            </a:r>
          </a:p>
          <a:p>
            <a:pPr algn="ctr"/>
            <a:r>
              <a:rPr lang="ru-RU" dirty="0"/>
              <a:t>с Рыжим Тигром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F4EF66-6A62-98D4-B73E-8BBE63B1C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02" y="778196"/>
            <a:ext cx="3423431" cy="3423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248591-F3CE-2E57-37D8-438FCCB22BFB}"/>
              </a:ext>
            </a:extLst>
          </p:cNvPr>
          <p:cNvSpPr txBox="1"/>
          <p:nvPr/>
        </p:nvSpPr>
        <p:spPr>
          <a:xfrm>
            <a:off x="8359925" y="4282531"/>
            <a:ext cx="238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Космическая эпопея</a:t>
            </a:r>
          </a:p>
          <a:p>
            <a:pPr algn="ctr"/>
            <a:r>
              <a:rPr lang="ru-RU" dirty="0"/>
              <a:t>(статья на сайте)</a:t>
            </a:r>
          </a:p>
        </p:txBody>
      </p:sp>
    </p:spTree>
    <p:extLst>
      <p:ext uri="{BB962C8B-B14F-4D97-AF65-F5344CB8AC3E}">
        <p14:creationId xmlns:p14="http://schemas.microsoft.com/office/powerpoint/2010/main" val="2352660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746801-718D-B443-2551-5C4EB5537B72}"/>
              </a:ext>
            </a:extLst>
          </p:cNvPr>
          <p:cNvSpPr txBox="1"/>
          <p:nvPr/>
        </p:nvSpPr>
        <p:spPr>
          <a:xfrm>
            <a:off x="3069022" y="515007"/>
            <a:ext cx="59908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трансформация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95EC2-3B97-DBC1-7340-502F9054C323}"/>
              </a:ext>
            </a:extLst>
          </p:cNvPr>
          <p:cNvSpPr txBox="1"/>
          <p:nvPr/>
        </p:nvSpPr>
        <p:spPr>
          <a:xfrm>
            <a:off x="1646572" y="3407801"/>
            <a:ext cx="40079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B050"/>
                </a:solidFill>
                <a:latin typeface="Arial Narrow" panose="020B0606020202030204" pitchFamily="34" charset="0"/>
              </a:rPr>
              <a:t>Развивающая </a:t>
            </a:r>
          </a:p>
          <a:p>
            <a:pPr algn="ctr"/>
            <a:r>
              <a:rPr lang="ru-RU" sz="4400" b="1" dirty="0">
                <a:solidFill>
                  <a:srgbClr val="00B050"/>
                </a:solidFill>
                <a:latin typeface="Arial Narrow" panose="020B0606020202030204" pitchFamily="34" charset="0"/>
              </a:rPr>
              <a:t>среда</a:t>
            </a:r>
            <a:endParaRPr lang="ru-RU" sz="1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551FAA-A2EB-DD55-7D15-D9BD5F86CF91}"/>
              </a:ext>
            </a:extLst>
          </p:cNvPr>
          <p:cNvSpPr txBox="1"/>
          <p:nvPr/>
        </p:nvSpPr>
        <p:spPr>
          <a:xfrm>
            <a:off x="7769103" y="3440021"/>
            <a:ext cx="2408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  <a:latin typeface="Arial Narrow" panose="020B0606020202030204" pitchFamily="34" charset="0"/>
              </a:rPr>
              <a:t>Педагог</a:t>
            </a:r>
          </a:p>
        </p:txBody>
      </p:sp>
      <p:sp>
        <p:nvSpPr>
          <p:cNvPr id="10" name="Стрелка: изогнутая влево 9">
            <a:extLst>
              <a:ext uri="{FF2B5EF4-FFF2-40B4-BE49-F238E27FC236}">
                <a16:creationId xmlns:a16="http://schemas.microsoft.com/office/drawing/2014/main" id="{5FE8DAEA-5C34-AD33-6CB2-6083825CB585}"/>
              </a:ext>
            </a:extLst>
          </p:cNvPr>
          <p:cNvSpPr/>
          <p:nvPr/>
        </p:nvSpPr>
        <p:spPr>
          <a:xfrm rot="19731739">
            <a:off x="9805674" y="357017"/>
            <a:ext cx="1791237" cy="3852473"/>
          </a:xfrm>
          <a:prstGeom prst="curvedLeftArrow">
            <a:avLst>
              <a:gd name="adj1" fmla="val 25000"/>
              <a:gd name="adj2" fmla="val 50000"/>
              <a:gd name="adj3" fmla="val 3548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право 10">
            <a:extLst>
              <a:ext uri="{FF2B5EF4-FFF2-40B4-BE49-F238E27FC236}">
                <a16:creationId xmlns:a16="http://schemas.microsoft.com/office/drawing/2014/main" id="{CA78E7FF-E584-FC50-0AEE-D26A9A51A8AA}"/>
              </a:ext>
            </a:extLst>
          </p:cNvPr>
          <p:cNvSpPr/>
          <p:nvPr/>
        </p:nvSpPr>
        <p:spPr>
          <a:xfrm rot="1088825">
            <a:off x="407732" y="801439"/>
            <a:ext cx="1957400" cy="3908783"/>
          </a:xfrm>
          <a:prstGeom prst="curvedRightArrow">
            <a:avLst>
              <a:gd name="adj1" fmla="val 25000"/>
              <a:gd name="adj2" fmla="val 92515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влево-вправо 11">
            <a:extLst>
              <a:ext uri="{FF2B5EF4-FFF2-40B4-BE49-F238E27FC236}">
                <a16:creationId xmlns:a16="http://schemas.microsoft.com/office/drawing/2014/main" id="{9FFB563E-8B92-9BB5-152D-4B48A70A75F0}"/>
              </a:ext>
            </a:extLst>
          </p:cNvPr>
          <p:cNvSpPr/>
          <p:nvPr/>
        </p:nvSpPr>
        <p:spPr>
          <a:xfrm>
            <a:off x="5349766" y="3287097"/>
            <a:ext cx="2419337" cy="1107996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7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256ED9-F448-1C13-3A98-1F0A0B02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2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E1BC36-A387-AD3D-14BF-53B472031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65" y="-85888"/>
            <a:ext cx="5339256" cy="34168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0B18C3-EBFA-9EF8-77C2-1D931BE7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2452" r="4750" b="17548"/>
          <a:stretch>
            <a:fillRect/>
          </a:stretch>
        </p:blipFill>
        <p:spPr>
          <a:xfrm>
            <a:off x="8518635" y="415159"/>
            <a:ext cx="3510455" cy="548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73CDE4-67C4-6871-2FF4-46D391E64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" t="17625" r="681"/>
          <a:stretch>
            <a:fillRect/>
          </a:stretch>
        </p:blipFill>
        <p:spPr>
          <a:xfrm>
            <a:off x="166851" y="333704"/>
            <a:ext cx="3086100" cy="5649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FC6FED-0B44-1731-7824-36C9FAC34910}"/>
              </a:ext>
            </a:extLst>
          </p:cNvPr>
          <p:cNvSpPr txBox="1"/>
          <p:nvPr/>
        </p:nvSpPr>
        <p:spPr>
          <a:xfrm>
            <a:off x="3594537" y="1395948"/>
            <a:ext cx="4414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«Все звёзды </a:t>
            </a:r>
          </a:p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</a:p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нам»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8792BA-0624-1AB0-4D1F-686520E36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" y="5181600"/>
            <a:ext cx="12142076" cy="20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2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56DD9E-D5CE-4B52-CF77-F00C9BF0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5" y="3779388"/>
            <a:ext cx="6656457" cy="30786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A4E909-EE9C-3FE4-06C9-1371CD48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/>
          <a:stretch>
            <a:fillRect/>
          </a:stretch>
        </p:blipFill>
        <p:spPr>
          <a:xfrm>
            <a:off x="7245037" y="3722070"/>
            <a:ext cx="4757778" cy="31359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0C6D7E-F778-EFA5-E991-5E198EE11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44" y="63981"/>
            <a:ext cx="8033312" cy="37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7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78F642-E996-4C14-7EDD-366907DEB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4" t="3400" r="16035"/>
          <a:stretch>
            <a:fillRect/>
          </a:stretch>
        </p:blipFill>
        <p:spPr>
          <a:xfrm>
            <a:off x="210206" y="157655"/>
            <a:ext cx="6064469" cy="50462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1CDEC2-3445-C435-B79B-E9C3BFDE3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7335" r="13189" b="4269"/>
          <a:stretch>
            <a:fillRect/>
          </a:stretch>
        </p:blipFill>
        <p:spPr>
          <a:xfrm>
            <a:off x="4635062" y="1881925"/>
            <a:ext cx="7346731" cy="48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2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ECF379-1252-838F-FBCD-DEF5C5532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26" y="0"/>
            <a:ext cx="385574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69F668-8CEC-B809-7D8D-5AA19FE3B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2" y="0"/>
            <a:ext cx="3855749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7B2900-2F93-D800-482B-32330FB68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9490" y="0"/>
            <a:ext cx="3855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7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902BCD-DACC-230C-1D7E-191839CDD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42" y="0"/>
            <a:ext cx="30861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D6956A-067C-A071-CCC2-4DA4463AE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3" y="73572"/>
            <a:ext cx="3086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973C98-90BC-A9E3-6FF7-4755E6D0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5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482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Другая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00B0F0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823</TotalTime>
  <Words>92</Words>
  <Application>Microsoft Office PowerPoint</Application>
  <PresentationFormat>Широкоэкранный</PresentationFormat>
  <Paragraphs>22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Narrow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6</cp:revision>
  <dcterms:created xsi:type="dcterms:W3CDTF">2025-06-05T04:09:27Z</dcterms:created>
  <dcterms:modified xsi:type="dcterms:W3CDTF">2025-08-26T03:38:19Z</dcterms:modified>
</cp:coreProperties>
</file>