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9" r:id="rId4"/>
    <p:sldId id="286" r:id="rId5"/>
    <p:sldId id="285" r:id="rId6"/>
    <p:sldId id="290" r:id="rId7"/>
    <p:sldId id="288" r:id="rId8"/>
    <p:sldId id="294" r:id="rId9"/>
    <p:sldId id="293" r:id="rId10"/>
    <p:sldId id="292" r:id="rId11"/>
    <p:sldId id="281" r:id="rId12"/>
    <p:sldId id="296" r:id="rId13"/>
    <p:sldId id="300" r:id="rId14"/>
    <p:sldId id="298" r:id="rId15"/>
    <p:sldId id="302" r:id="rId16"/>
    <p:sldId id="310" r:id="rId17"/>
    <p:sldId id="31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2004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25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747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92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71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979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53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91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2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E615B-6CA8-4BB1-B04F-AFC83D7BE6BE}" type="datetimeFigureOut">
              <a:rPr lang="ru-RU" smtClean="0"/>
              <a:t>28.08.2025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CE7DF-70AC-43B1-8C02-A08D762168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7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26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4181" y="3284984"/>
            <a:ext cx="50882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оспитатель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МАДОУ детский сад 34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ОСП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 </a:t>
            </a: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Сяпукова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Флюра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Зявдетовна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МБДОУ430\Desktop\судоку\c137dbccf18ea76c3a98928a677a5ad4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4" t="4794" r="2082" b="-5194"/>
          <a:stretch/>
        </p:blipFill>
        <p:spPr bwMode="auto">
          <a:xfrm rot="20802598">
            <a:off x="602330" y="2015846"/>
            <a:ext cx="1995741" cy="214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123455">
            <a:off x="2666858" y="4476595"/>
            <a:ext cx="1951065" cy="193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23728" y="1844824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мышления и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внимания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 детей дошкольного возраста,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 дидактическую игру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Судоку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20688"/>
            <a:ext cx="6790872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МБДОУ430\Desktop\для презентации\b46edf4b0661ace6650f8c2872f0432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199663"/>
            <a:ext cx="2304256" cy="235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PC\Downloads\IMG20250821090723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4139810" cy="6120678"/>
          </a:xfrm>
          <a:prstGeom prst="rect">
            <a:avLst/>
          </a:prstGeom>
          <a:noFill/>
          <a:extLst/>
        </p:spPr>
      </p:pic>
      <p:pic>
        <p:nvPicPr>
          <p:cNvPr id="5" name="Рисунок 4" descr="C:\Users\PC\Downloads\IMG202508210907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4740"/>
            <a:ext cx="4104456" cy="6116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9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922" cy="6858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</p:pic>
      <p:pic>
        <p:nvPicPr>
          <p:cNvPr id="3" name="Рисунок 2" descr="C:\Users\PC\Downloads\IMG2025082609153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r="10845" b="18965"/>
          <a:stretch/>
        </p:blipFill>
        <p:spPr bwMode="auto">
          <a:xfrm>
            <a:off x="467544" y="299015"/>
            <a:ext cx="3955173" cy="608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202508260915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5267"/>
            <a:ext cx="3816424" cy="6078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3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4788"/>
            <a:ext cx="9755188" cy="726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202508260914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2"/>
          <a:stretch/>
        </p:blipFill>
        <p:spPr bwMode="auto">
          <a:xfrm>
            <a:off x="6372200" y="1304601"/>
            <a:ext cx="2880320" cy="424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2025082609140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0"/>
          <a:stretch/>
        </p:blipFill>
        <p:spPr bwMode="auto">
          <a:xfrm>
            <a:off x="69813" y="1021942"/>
            <a:ext cx="3819212" cy="557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498" y="1304601"/>
            <a:ext cx="1504502" cy="889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44" y="986659"/>
            <a:ext cx="1786181" cy="1207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ownloads\IMG2025082609124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2736303" cy="4351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00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C\Downloads\IMG202508281538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4" b="12860"/>
          <a:stretch/>
        </p:blipFill>
        <p:spPr bwMode="auto">
          <a:xfrm>
            <a:off x="179512" y="332656"/>
            <a:ext cx="2829372" cy="347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PC\Downloads\IMG202508281538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422" r="-1467" b="21001"/>
          <a:stretch/>
        </p:blipFill>
        <p:spPr bwMode="auto">
          <a:xfrm>
            <a:off x="2991561" y="2636912"/>
            <a:ext cx="3006778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PC\Downloads\IMG202508281539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39" y="384691"/>
            <a:ext cx="2831947" cy="5395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9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202508281541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2736303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202508281540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/>
        </p:blipFill>
        <p:spPr bwMode="auto">
          <a:xfrm>
            <a:off x="2915816" y="2083386"/>
            <a:ext cx="2927176" cy="4297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PC\Downloads\IMG2025082815414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413" r="-3339" b="15779"/>
          <a:stretch/>
        </p:blipFill>
        <p:spPr bwMode="auto">
          <a:xfrm>
            <a:off x="5868144" y="332656"/>
            <a:ext cx="3123059" cy="4269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89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202508281543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1" y="332656"/>
            <a:ext cx="2787903" cy="4752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202508281544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b="16069"/>
          <a:stretch/>
        </p:blipFill>
        <p:spPr bwMode="auto">
          <a:xfrm>
            <a:off x="3020688" y="1492363"/>
            <a:ext cx="3179574" cy="473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PC\Downloads\IMG2025082815442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2" r="1437" b="11131"/>
          <a:stretch/>
        </p:blipFill>
        <p:spPr bwMode="auto">
          <a:xfrm>
            <a:off x="6327771" y="332656"/>
            <a:ext cx="2549083" cy="410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89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_20250828_1809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0623"/>
            <a:ext cx="2520280" cy="330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_20250828_1809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46" y="2996952"/>
            <a:ext cx="2078677" cy="324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PC\Downloads\IMG202508281545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000" b="17725"/>
          <a:stretch/>
        </p:blipFill>
        <p:spPr bwMode="auto">
          <a:xfrm>
            <a:off x="2771800" y="277269"/>
            <a:ext cx="2155592" cy="33023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PC\Downloads\IMG202508281547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99" y="2941566"/>
            <a:ext cx="2016224" cy="3302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PC\Downloads\IMG2025082815463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27" b="14429"/>
          <a:stretch/>
        </p:blipFill>
        <p:spPr bwMode="auto">
          <a:xfrm>
            <a:off x="6300192" y="270623"/>
            <a:ext cx="2658982" cy="3951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8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620688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prstClr val="black"/>
                </a:solidFill>
                <a:latin typeface="Times New Roman"/>
                <a:ea typeface="Times New Roman"/>
              </a:rPr>
              <a:t>Судоку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для 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детей старшего дошкольного возраста с цифрами </a:t>
            </a:r>
            <a:endParaRPr lang="ru-RU" sz="20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712705"/>
              </p:ext>
            </p:extLst>
          </p:nvPr>
        </p:nvGraphicFramePr>
        <p:xfrm>
          <a:off x="395536" y="1628799"/>
          <a:ext cx="2880320" cy="2518540"/>
        </p:xfrm>
        <a:graphic>
          <a:graphicData uri="http://schemas.openxmlformats.org/drawingml/2006/table">
            <a:tbl>
              <a:tblPr firstRow="1" firstCol="1" bandRow="1"/>
              <a:tblGrid>
                <a:gridCol w="670363"/>
                <a:gridCol w="754392"/>
                <a:gridCol w="661960"/>
                <a:gridCol w="793605"/>
              </a:tblGrid>
              <a:tr h="629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C:\Users\МБДОУ430\Desktop\судоку\c137dbccf18ea76c3a98928a677a5ad4.g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1"/>
          <a:stretch/>
        </p:blipFill>
        <p:spPr bwMode="auto">
          <a:xfrm rot="614626">
            <a:off x="6204756" y="1753464"/>
            <a:ext cx="2425452" cy="238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8"/>
            <a:ext cx="275590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82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25" y="0"/>
            <a:ext cx="9123667" cy="679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43204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головоломки – необходимо заполнить свободные ячейки недостающими фигурами  или цифрами  так, чтобы  ни в каждой  строке,  ни в каждом столбце, ни внутри каждого квадрата они встречалась только один раз</a:t>
            </a:r>
            <a:r>
              <a:rPr lang="ru-RU" sz="2000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3284984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детском </a:t>
            </a:r>
            <a:r>
              <a:rPr lang="ru-RU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судоку</a:t>
            </a: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уменьшено количество клеток: 4 ряда по 4</a:t>
            </a:r>
          </a:p>
          <a:p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клетки (всего 16 клеток) и 4 блока – 2 х 2 по 2 в ряд. Может состоять из поля: 3 ряда по 3 клетки (всего 9 клеток).</a:t>
            </a:r>
            <a:b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МБДОУ430\Desktop\судоку\комнатные растения\Screenshot_20230203_105203_com.google.android.apps.docs.editors.slides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54088">
            <a:off x="3008863" y="3963143"/>
            <a:ext cx="1945350" cy="195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БДОУ430\Desktop\для презентации\го-ово-омка-sudoku-етей-с-пома-ками-чокнутыми-и-п-о-оовощ-5341509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77002">
            <a:off x="6908414" y="757422"/>
            <a:ext cx="1720009" cy="166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МБДОУ430\Desktop\для презентации\го-ово-омка-sudoku-етей-с-пома-ками-чокнутыми-и-п-о-оовощ-53415094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03229">
            <a:off x="4866253" y="1225364"/>
            <a:ext cx="1830874" cy="17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МБДОУ430\Desktop\судоку\53e8b3274f2e4bacad624b22ce00969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345854">
            <a:off x="869001" y="2938096"/>
            <a:ext cx="1944932" cy="19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66" y="-114764"/>
            <a:ext cx="9753600" cy="72675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19" r="65229" b="12777"/>
          <a:stretch/>
        </p:blipFill>
        <p:spPr bwMode="auto">
          <a:xfrm>
            <a:off x="650470" y="685910"/>
            <a:ext cx="2337354" cy="283311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7" r="63091" b="14800"/>
          <a:stretch/>
        </p:blipFill>
        <p:spPr bwMode="auto">
          <a:xfrm>
            <a:off x="6300193" y="685910"/>
            <a:ext cx="2738300" cy="27608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46378" r="49439" b="24749"/>
          <a:stretch/>
        </p:blipFill>
        <p:spPr bwMode="auto">
          <a:xfrm>
            <a:off x="3275856" y="3446754"/>
            <a:ext cx="2771800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764704"/>
            <a:ext cx="3528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Игровое поле 2х2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65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PC\Downloads\IMG_20250825_1927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t="1701" r="2162" b="1594"/>
          <a:stretch/>
        </p:blipFill>
        <p:spPr bwMode="auto">
          <a:xfrm>
            <a:off x="2195736" y="620688"/>
            <a:ext cx="4968551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483768" y="332656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Игровое поле 2х2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558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_20250825_19264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1817" r="1548" b="1044"/>
          <a:stretch/>
        </p:blipFill>
        <p:spPr bwMode="auto">
          <a:xfrm>
            <a:off x="1820174" y="44624"/>
            <a:ext cx="5684807" cy="669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0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1334" r="3155" b="1681"/>
          <a:stretch/>
        </p:blipFill>
        <p:spPr bwMode="auto">
          <a:xfrm>
            <a:off x="2267744" y="476672"/>
            <a:ext cx="5616624" cy="6048671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Прямоугольник 2"/>
          <p:cNvSpPr/>
          <p:nvPr/>
        </p:nvSpPr>
        <p:spPr>
          <a:xfrm>
            <a:off x="2699792" y="116632"/>
            <a:ext cx="4752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Игровое поле 2х2</a:t>
            </a:r>
          </a:p>
        </p:txBody>
      </p:sp>
    </p:spTree>
    <p:extLst>
      <p:ext uri="{BB962C8B-B14F-4D97-AF65-F5344CB8AC3E}">
        <p14:creationId xmlns:p14="http://schemas.microsoft.com/office/powerpoint/2010/main" val="7199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_20250825_1923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5328592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99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2059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8073" r="70116" b="14159"/>
          <a:stretch/>
        </p:blipFill>
        <p:spPr bwMode="auto">
          <a:xfrm>
            <a:off x="139676" y="1268760"/>
            <a:ext cx="452937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4" t="27892" r="3257" b="8254"/>
          <a:stretch/>
        </p:blipFill>
        <p:spPr bwMode="auto">
          <a:xfrm>
            <a:off x="4893684" y="1412775"/>
            <a:ext cx="1265762" cy="38884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4" t="27892" r="3257" b="8254"/>
          <a:stretch/>
        </p:blipFill>
        <p:spPr bwMode="auto">
          <a:xfrm>
            <a:off x="6159446" y="1436029"/>
            <a:ext cx="1406508" cy="38651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4" t="27892" r="3257" b="8254"/>
          <a:stretch/>
        </p:blipFill>
        <p:spPr bwMode="auto">
          <a:xfrm>
            <a:off x="7561190" y="1436028"/>
            <a:ext cx="1296144" cy="38651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Игровое поле 3х3</a:t>
            </a:r>
          </a:p>
        </p:txBody>
      </p:sp>
    </p:spTree>
    <p:extLst>
      <p:ext uri="{BB962C8B-B14F-4D97-AF65-F5344CB8AC3E}">
        <p14:creationId xmlns:p14="http://schemas.microsoft.com/office/powerpoint/2010/main" val="39570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15" y="-30650"/>
            <a:ext cx="92039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PC\Downloads\IMG202508220850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3672408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PC\Downloads\IMG202508220852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528392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807804" y="404664"/>
            <a:ext cx="3996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/>
                <a:ea typeface="Times New Roman"/>
              </a:rPr>
              <a:t>Игровое поле 3х3</a:t>
            </a:r>
            <a:endParaRPr lang="ru-RU" sz="28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80728"/>
            <a:ext cx="1224136" cy="12859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27884"/>
            <a:ext cx="1403506" cy="12049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99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8312</TotalTime>
  <Words>141</Words>
  <Application>Microsoft Office PowerPoint</Application>
  <PresentationFormat>Экран (4:3)</PresentationFormat>
  <Paragraphs>32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PC</cp:lastModifiedBy>
  <cp:revision>50</cp:revision>
  <dcterms:created xsi:type="dcterms:W3CDTF">2023-02-02T09:28:12Z</dcterms:created>
  <dcterms:modified xsi:type="dcterms:W3CDTF">2025-08-28T17:04:22Z</dcterms:modified>
</cp:coreProperties>
</file>