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4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D21EE-0B9D-403D-887B-DFE5EFC1A113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C7E298-7DD6-4D01-89D1-CEEBF339CE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32"/>
            <a:ext cx="2571768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357304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Играем и учимся с блоками </a:t>
            </a:r>
          </a:p>
          <a:p>
            <a:pPr algn="ctr"/>
            <a:r>
              <a:rPr lang="ru-RU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14325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Корепанова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8"/>
            <a:ext cx="1000114" cy="10001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48"/>
            <a:ext cx="8286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мастер-класса: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поделиться с педагогами опытом использования 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блоков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 для развития математических и логических навыков у детей.</a:t>
            </a:r>
          </a:p>
          <a:p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Познакомить участников с основными принципами работы с блоками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Демонстрация различных методик работы с блоками для развития внимания, мышления, речи и творческих способностей детей.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Приведение примеров игр и упражнений с использованием блоков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разных возрастных групп.</a:t>
            </a: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643320"/>
            <a:ext cx="2286016" cy="1364353"/>
          </a:xfrm>
          <a:prstGeom prst="rect">
            <a:avLst/>
          </a:prstGeom>
          <a:noFill/>
        </p:spPr>
      </p:pic>
      <p:pic>
        <p:nvPicPr>
          <p:cNvPr id="7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071948"/>
            <a:ext cx="1000114" cy="1000114"/>
          </a:xfrm>
          <a:prstGeom prst="rect">
            <a:avLst/>
          </a:prstGeom>
          <a:noFill/>
        </p:spPr>
      </p:pic>
      <p:pic>
        <p:nvPicPr>
          <p:cNvPr id="8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071948"/>
            <a:ext cx="1000114" cy="1000114"/>
          </a:xfrm>
          <a:prstGeom prst="rect">
            <a:avLst/>
          </a:prstGeom>
          <a:noFill/>
        </p:spPr>
      </p:pic>
      <p:pic>
        <p:nvPicPr>
          <p:cNvPr id="9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00510"/>
            <a:ext cx="1000114" cy="100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6"/>
            <a:ext cx="2930569" cy="2214578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14362"/>
            <a:ext cx="2266352" cy="329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78580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современном этапе обучения особая роль отводится нестандартным дидактическим средствам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928808"/>
            <a:ext cx="26948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62"/>
            <a:ext cx="2928958" cy="39052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114299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такое логические блоки </a:t>
            </a:r>
            <a:r>
              <a:rPr lang="ru-RU" dirty="0" err="1" smtClean="0"/>
              <a:t>Дьенеша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78606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Почему именно они выбраны в качестве основного дидактического материала для проведения занятий?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57884" y="1500180"/>
            <a:ext cx="3071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 использовать данный дидактический материал для развития у детей таких мыслительных умений и способностей, которые позволят им легко осваивать новое?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AutoShape 8" descr="blob:https://web.whatsapp.com/f8bf5bc0-fd8a-4cf5-9a5f-9c016a6189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C:\Users\Пользователь\Downloads\WhatsApp Image 2025-09-02 at 06.37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80"/>
            <a:ext cx="5500726" cy="35239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714362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Играем с логическими блоками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Захарова Н.И.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642924"/>
            <a:ext cx="67866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Логические блоки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Дьенеша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своего рода уникальный конструктор для: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596" y="1714494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ознакомления детей с формой предметов, цветом, размером и толщиной;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развития мыслительных умений: сравнивать, анализировать, классифицировать, обобщать, абстрагировать;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усвоения элементарных навыков алгоритмической культуры мышления;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развития познавательных процессов восприятия: памяти, внимания, воображения;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развития творческих способностей.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928676"/>
            <a:ext cx="83582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задания с логическими блоками можно разбить на четыре постепенно усложняющиеся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Задания для развития умения выявлять и абстрагировать свойства.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Задания для развития умения сравнивать предметы по их свойствам.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Задания для развития действий классификации и обобщения.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Задания для развития способности к логическим действиям и операциям.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6"/>
            <a:ext cx="6104045" cy="407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258</Words>
  <Application>Microsoft Office PowerPoint</Application>
  <PresentationFormat>Экран (16:9)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2025-09-01T19:56:01Z</dcterms:created>
  <dcterms:modified xsi:type="dcterms:W3CDTF">2025-09-02T04:54:05Z</dcterms:modified>
</cp:coreProperties>
</file>