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5"/>
  </p:notesMasterIdLst>
  <p:sldIdLst>
    <p:sldId id="256" r:id="rId2"/>
    <p:sldId id="263" r:id="rId3"/>
    <p:sldId id="260" r:id="rId4"/>
    <p:sldId id="261" r:id="rId5"/>
    <p:sldId id="264" r:id="rId6"/>
    <p:sldId id="266" r:id="rId7"/>
    <p:sldId id="267" r:id="rId8"/>
    <p:sldId id="268" r:id="rId9"/>
    <p:sldId id="271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56F"/>
    <a:srgbClr val="7C6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101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50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82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eb205fd2b6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eb205fd2b6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983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eb205fd2b6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eb205fd2b6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01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02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eb205fd2b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eb205fd2b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1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3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eb205fd2b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eb205fd2b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99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eb205fd2b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eb205fd2b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012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eb205fd2b6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eb205fd2b6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67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eb205fd2b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eb205fd2b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19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eb205fd2b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eb205fd2b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00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eb205fd2b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eb205fd2b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70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flipH="1">
            <a:off x="9394774" y="0"/>
            <a:ext cx="2825449" cy="5744340"/>
            <a:chOff x="2429900" y="42589"/>
            <a:chExt cx="825817" cy="1634422"/>
          </a:xfrm>
        </p:grpSpPr>
        <p:sp>
          <p:nvSpPr>
            <p:cNvPr id="12" name="Google Shape;12;p2"/>
            <p:cNvSpPr/>
            <p:nvPr/>
          </p:nvSpPr>
          <p:spPr>
            <a:xfrm>
              <a:off x="2438166" y="42589"/>
              <a:ext cx="817551" cy="1634422"/>
            </a:xfrm>
            <a:custGeom>
              <a:avLst/>
              <a:gdLst/>
              <a:ahLst/>
              <a:cxnLst/>
              <a:rect l="l" t="t" r="r" b="b"/>
              <a:pathLst>
                <a:path w="817551" h="1634422" extrusionOk="0">
                  <a:moveTo>
                    <a:pt x="485597" y="721"/>
                  </a:moveTo>
                  <a:lnTo>
                    <a:pt x="812665" y="0"/>
                  </a:lnTo>
                  <a:cubicBezTo>
                    <a:pt x="812665" y="0"/>
                    <a:pt x="859393" y="627589"/>
                    <a:pt x="663848" y="1041348"/>
                  </a:cubicBezTo>
                  <a:cubicBezTo>
                    <a:pt x="490042" y="1409108"/>
                    <a:pt x="11056" y="1634423"/>
                    <a:pt x="11056" y="1634423"/>
                  </a:cubicBezTo>
                  <a:lnTo>
                    <a:pt x="0" y="1287430"/>
                  </a:lnTo>
                  <a:cubicBezTo>
                    <a:pt x="0" y="1287430"/>
                    <a:pt x="275434" y="1125246"/>
                    <a:pt x="395619" y="860373"/>
                  </a:cubicBezTo>
                  <a:cubicBezTo>
                    <a:pt x="587367" y="437801"/>
                    <a:pt x="485597" y="721"/>
                    <a:pt x="48559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29900" y="42589"/>
              <a:ext cx="360580" cy="1059641"/>
            </a:xfrm>
            <a:custGeom>
              <a:avLst/>
              <a:gdLst/>
              <a:ahLst/>
              <a:cxnLst/>
              <a:rect l="l" t="t" r="r" b="b"/>
              <a:pathLst>
                <a:path w="360580" h="1059641" extrusionOk="0">
                  <a:moveTo>
                    <a:pt x="8197" y="1059642"/>
                  </a:moveTo>
                  <a:lnTo>
                    <a:pt x="0" y="2392"/>
                  </a:lnTo>
                  <a:lnTo>
                    <a:pt x="314944" y="0"/>
                  </a:lnTo>
                  <a:cubicBezTo>
                    <a:pt x="314944" y="0"/>
                    <a:pt x="385928" y="247339"/>
                    <a:pt x="350839" y="457592"/>
                  </a:cubicBezTo>
                  <a:cubicBezTo>
                    <a:pt x="298756" y="769666"/>
                    <a:pt x="8197" y="1059642"/>
                    <a:pt x="8197" y="10596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28" y="2"/>
            <a:ext cx="6958526" cy="6858056"/>
            <a:chOff x="3599167" y="76925"/>
            <a:chExt cx="1918429" cy="1890730"/>
          </a:xfrm>
        </p:grpSpPr>
        <p:sp>
          <p:nvSpPr>
            <p:cNvPr id="15" name="Google Shape;15;p2"/>
            <p:cNvSpPr/>
            <p:nvPr/>
          </p:nvSpPr>
          <p:spPr>
            <a:xfrm>
              <a:off x="3602454" y="76925"/>
              <a:ext cx="1915142" cy="1885548"/>
            </a:xfrm>
            <a:custGeom>
              <a:avLst/>
              <a:gdLst/>
              <a:ahLst/>
              <a:cxnLst/>
              <a:rect l="l" t="t" r="r" b="b"/>
              <a:pathLst>
                <a:path w="1915142" h="1885548" extrusionOk="0">
                  <a:moveTo>
                    <a:pt x="3522" y="230632"/>
                  </a:moveTo>
                  <a:lnTo>
                    <a:pt x="0" y="5282"/>
                  </a:lnTo>
                  <a:lnTo>
                    <a:pt x="676049" y="0"/>
                  </a:lnTo>
                  <a:cubicBezTo>
                    <a:pt x="676049" y="0"/>
                    <a:pt x="1213033" y="227111"/>
                    <a:pt x="1531661" y="589784"/>
                  </a:cubicBezTo>
                  <a:cubicBezTo>
                    <a:pt x="1723421" y="808023"/>
                    <a:pt x="1787826" y="866190"/>
                    <a:pt x="1874982" y="1190133"/>
                  </a:cubicBezTo>
                  <a:cubicBezTo>
                    <a:pt x="1962138" y="1514072"/>
                    <a:pt x="1880285" y="1885549"/>
                    <a:pt x="1880285" y="1885549"/>
                  </a:cubicBezTo>
                  <a:lnTo>
                    <a:pt x="1424305" y="1883788"/>
                  </a:lnTo>
                  <a:cubicBezTo>
                    <a:pt x="1424305" y="1883788"/>
                    <a:pt x="1529353" y="1359576"/>
                    <a:pt x="1276386" y="966543"/>
                  </a:cubicBezTo>
                  <a:cubicBezTo>
                    <a:pt x="818665" y="255280"/>
                    <a:pt x="3522" y="230632"/>
                    <a:pt x="3522" y="2306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99167" y="514939"/>
              <a:ext cx="1244903" cy="1452716"/>
            </a:xfrm>
            <a:custGeom>
              <a:avLst/>
              <a:gdLst/>
              <a:ahLst/>
              <a:cxnLst/>
              <a:rect l="l" t="t" r="r" b="b"/>
              <a:pathLst>
                <a:path w="1244903" h="1452716" extrusionOk="0">
                  <a:moveTo>
                    <a:pt x="0" y="547381"/>
                  </a:moveTo>
                  <a:lnTo>
                    <a:pt x="6364" y="47"/>
                  </a:lnTo>
                  <a:cubicBezTo>
                    <a:pt x="6364" y="47"/>
                    <a:pt x="410395" y="-14697"/>
                    <a:pt x="930806" y="480555"/>
                  </a:cubicBezTo>
                  <a:cubicBezTo>
                    <a:pt x="1358814" y="887877"/>
                    <a:pt x="1225145" y="1447943"/>
                    <a:pt x="1225145" y="1447943"/>
                  </a:cubicBezTo>
                  <a:lnTo>
                    <a:pt x="626913" y="1452716"/>
                  </a:lnTo>
                  <a:cubicBezTo>
                    <a:pt x="626913" y="1452716"/>
                    <a:pt x="642012" y="1082390"/>
                    <a:pt x="485269" y="856055"/>
                  </a:cubicBezTo>
                  <a:cubicBezTo>
                    <a:pt x="328562" y="629720"/>
                    <a:pt x="0" y="547381"/>
                    <a:pt x="0" y="547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2349" y="1304168"/>
              <a:ext cx="440642" cy="663487"/>
            </a:xfrm>
            <a:custGeom>
              <a:avLst/>
              <a:gdLst/>
              <a:ahLst/>
              <a:cxnLst/>
              <a:rect l="l" t="t" r="r" b="b"/>
              <a:pathLst>
                <a:path w="440642" h="663487" extrusionOk="0">
                  <a:moveTo>
                    <a:pt x="0" y="0"/>
                  </a:moveTo>
                  <a:lnTo>
                    <a:pt x="0" y="658715"/>
                  </a:lnTo>
                  <a:lnTo>
                    <a:pt x="423236" y="663488"/>
                  </a:lnTo>
                  <a:cubicBezTo>
                    <a:pt x="423236" y="663488"/>
                    <a:pt x="462818" y="489362"/>
                    <a:pt x="422604" y="380301"/>
                  </a:cubicBezTo>
                  <a:cubicBezTo>
                    <a:pt x="317592" y="9549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1767750" y="1337650"/>
            <a:ext cx="8656500" cy="37944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189100" y="1565700"/>
            <a:ext cx="7813800" cy="326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81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189100" y="5361126"/>
            <a:ext cx="7813800" cy="59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 rot="10800000" flipH="1">
            <a:off x="8074821" y="23"/>
            <a:ext cx="4117188" cy="6857950"/>
            <a:chOff x="1863741" y="46170"/>
            <a:chExt cx="1139170" cy="1897502"/>
          </a:xfrm>
        </p:grpSpPr>
        <p:sp>
          <p:nvSpPr>
            <p:cNvPr id="43" name="Google Shape;43;p4"/>
            <p:cNvSpPr/>
            <p:nvPr/>
          </p:nvSpPr>
          <p:spPr>
            <a:xfrm>
              <a:off x="1863741" y="46170"/>
              <a:ext cx="1139170" cy="1894423"/>
            </a:xfrm>
            <a:custGeom>
              <a:avLst/>
              <a:gdLst/>
              <a:ahLst/>
              <a:cxnLst/>
              <a:rect l="l" t="t" r="r" b="b"/>
              <a:pathLst>
                <a:path w="1139170" h="1894423" extrusionOk="0">
                  <a:moveTo>
                    <a:pt x="1139170" y="189686"/>
                  </a:moveTo>
                  <a:lnTo>
                    <a:pt x="1138838" y="0"/>
                  </a:lnTo>
                  <a:lnTo>
                    <a:pt x="681817" y="1499"/>
                  </a:lnTo>
                  <a:cubicBezTo>
                    <a:pt x="681817" y="1499"/>
                    <a:pt x="241381" y="290953"/>
                    <a:pt x="72319" y="820841"/>
                  </a:cubicBezTo>
                  <a:cubicBezTo>
                    <a:pt x="-133783" y="1466837"/>
                    <a:pt x="166142" y="1894424"/>
                    <a:pt x="166142" y="1894424"/>
                  </a:cubicBezTo>
                  <a:lnTo>
                    <a:pt x="518366" y="1891347"/>
                  </a:lnTo>
                  <a:cubicBezTo>
                    <a:pt x="518366" y="1891347"/>
                    <a:pt x="209785" y="1487162"/>
                    <a:pt x="341483" y="1025405"/>
                  </a:cubicBezTo>
                  <a:cubicBezTo>
                    <a:pt x="590653" y="151775"/>
                    <a:pt x="1139170" y="189686"/>
                    <a:pt x="1139170" y="1896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2312396" y="377903"/>
              <a:ext cx="688637" cy="1565769"/>
            </a:xfrm>
            <a:custGeom>
              <a:avLst/>
              <a:gdLst/>
              <a:ahLst/>
              <a:cxnLst/>
              <a:rect l="l" t="t" r="r" b="b"/>
              <a:pathLst>
                <a:path w="704488" h="1565769" extrusionOk="0">
                  <a:moveTo>
                    <a:pt x="704489" y="0"/>
                  </a:moveTo>
                  <a:cubicBezTo>
                    <a:pt x="704489" y="0"/>
                    <a:pt x="419136" y="11334"/>
                    <a:pt x="169237" y="307616"/>
                  </a:cubicBezTo>
                  <a:cubicBezTo>
                    <a:pt x="-236818" y="789035"/>
                    <a:pt x="215378" y="1565769"/>
                    <a:pt x="215378" y="1565769"/>
                  </a:cubicBezTo>
                  <a:lnTo>
                    <a:pt x="581442" y="1561155"/>
                  </a:lnTo>
                  <a:cubicBezTo>
                    <a:pt x="581442" y="1561155"/>
                    <a:pt x="329454" y="1206834"/>
                    <a:pt x="386107" y="879782"/>
                  </a:cubicBezTo>
                  <a:cubicBezTo>
                    <a:pt x="453784" y="489110"/>
                    <a:pt x="701416" y="449118"/>
                    <a:pt x="701416" y="449118"/>
                  </a:cubicBezTo>
                  <a:lnTo>
                    <a:pt x="704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2812620" y="994672"/>
              <a:ext cx="189331" cy="845944"/>
            </a:xfrm>
            <a:custGeom>
              <a:avLst/>
              <a:gdLst/>
              <a:ahLst/>
              <a:cxnLst/>
              <a:rect l="l" t="t" r="r" b="b"/>
              <a:pathLst>
                <a:path w="189331" h="845944" extrusionOk="0">
                  <a:moveTo>
                    <a:pt x="189332" y="0"/>
                  </a:moveTo>
                  <a:lnTo>
                    <a:pt x="187793" y="845945"/>
                  </a:lnTo>
                  <a:cubicBezTo>
                    <a:pt x="187793" y="845945"/>
                    <a:pt x="-6075" y="625767"/>
                    <a:pt x="147" y="421434"/>
                  </a:cubicBezTo>
                  <a:cubicBezTo>
                    <a:pt x="9376" y="118432"/>
                    <a:pt x="189332" y="0"/>
                    <a:pt x="189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-23600" y="16"/>
            <a:ext cx="3092599" cy="6136610"/>
            <a:chOff x="2453556" y="42589"/>
            <a:chExt cx="823683" cy="1634424"/>
          </a:xfrm>
        </p:grpSpPr>
        <p:sp>
          <p:nvSpPr>
            <p:cNvPr id="47" name="Google Shape;47;p4"/>
            <p:cNvSpPr/>
            <p:nvPr/>
          </p:nvSpPr>
          <p:spPr>
            <a:xfrm>
              <a:off x="2453556" y="42591"/>
              <a:ext cx="823683" cy="1634422"/>
            </a:xfrm>
            <a:custGeom>
              <a:avLst/>
              <a:gdLst/>
              <a:ahLst/>
              <a:cxnLst/>
              <a:rect l="l" t="t" r="r" b="b"/>
              <a:pathLst>
                <a:path w="817551" h="1634422" extrusionOk="0">
                  <a:moveTo>
                    <a:pt x="485597" y="721"/>
                  </a:moveTo>
                  <a:lnTo>
                    <a:pt x="812665" y="0"/>
                  </a:lnTo>
                  <a:cubicBezTo>
                    <a:pt x="812665" y="0"/>
                    <a:pt x="859393" y="627589"/>
                    <a:pt x="663848" y="1041348"/>
                  </a:cubicBezTo>
                  <a:cubicBezTo>
                    <a:pt x="490042" y="1409108"/>
                    <a:pt x="11056" y="1634423"/>
                    <a:pt x="11056" y="1634423"/>
                  </a:cubicBezTo>
                  <a:lnTo>
                    <a:pt x="0" y="1287430"/>
                  </a:lnTo>
                  <a:cubicBezTo>
                    <a:pt x="0" y="1287430"/>
                    <a:pt x="275434" y="1125246"/>
                    <a:pt x="395619" y="860373"/>
                  </a:cubicBezTo>
                  <a:cubicBezTo>
                    <a:pt x="587367" y="437801"/>
                    <a:pt x="485597" y="721"/>
                    <a:pt x="48559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2453558" y="42589"/>
              <a:ext cx="360580" cy="1059641"/>
            </a:xfrm>
            <a:custGeom>
              <a:avLst/>
              <a:gdLst/>
              <a:ahLst/>
              <a:cxnLst/>
              <a:rect l="l" t="t" r="r" b="b"/>
              <a:pathLst>
                <a:path w="360580" h="1059641" extrusionOk="0">
                  <a:moveTo>
                    <a:pt x="8197" y="1059642"/>
                  </a:moveTo>
                  <a:lnTo>
                    <a:pt x="0" y="2392"/>
                  </a:lnTo>
                  <a:lnTo>
                    <a:pt x="314944" y="0"/>
                  </a:lnTo>
                  <a:cubicBezTo>
                    <a:pt x="314944" y="0"/>
                    <a:pt x="385928" y="247339"/>
                    <a:pt x="350839" y="457592"/>
                  </a:cubicBezTo>
                  <a:cubicBezTo>
                    <a:pt x="298756" y="769666"/>
                    <a:pt x="8197" y="1059642"/>
                    <a:pt x="8197" y="10596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4"/>
          <p:cNvSpPr/>
          <p:nvPr/>
        </p:nvSpPr>
        <p:spPr>
          <a:xfrm>
            <a:off x="1257750" y="1119000"/>
            <a:ext cx="9676500" cy="4620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650375" y="1653000"/>
            <a:ext cx="899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650375" y="2596273"/>
            <a:ext cx="8992500" cy="278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 rot="10800000">
            <a:off x="2977362" y="-28"/>
            <a:ext cx="9214648" cy="6858060"/>
            <a:chOff x="362641" y="114409"/>
            <a:chExt cx="2526707" cy="1880466"/>
          </a:xfrm>
        </p:grpSpPr>
        <p:sp>
          <p:nvSpPr>
            <p:cNvPr id="114" name="Google Shape;114;p8"/>
            <p:cNvSpPr/>
            <p:nvPr/>
          </p:nvSpPr>
          <p:spPr>
            <a:xfrm>
              <a:off x="369201" y="114409"/>
              <a:ext cx="2520147" cy="1880466"/>
            </a:xfrm>
            <a:custGeom>
              <a:avLst/>
              <a:gdLst/>
              <a:ahLst/>
              <a:cxnLst/>
              <a:rect l="l" t="t" r="r" b="b"/>
              <a:pathLst>
                <a:path w="2520147" h="1880466" extrusionOk="0">
                  <a:moveTo>
                    <a:pt x="0" y="1731422"/>
                  </a:moveTo>
                  <a:lnTo>
                    <a:pt x="6576" y="1880466"/>
                  </a:lnTo>
                  <a:lnTo>
                    <a:pt x="547962" y="1876082"/>
                  </a:lnTo>
                  <a:cubicBezTo>
                    <a:pt x="547962" y="1876082"/>
                    <a:pt x="1437335" y="1427914"/>
                    <a:pt x="1711000" y="1132433"/>
                  </a:cubicBezTo>
                  <a:cubicBezTo>
                    <a:pt x="2390021" y="399290"/>
                    <a:pt x="2520148" y="2790"/>
                    <a:pt x="2520148" y="2790"/>
                  </a:cubicBezTo>
                  <a:lnTo>
                    <a:pt x="1830691" y="0"/>
                  </a:lnTo>
                  <a:cubicBezTo>
                    <a:pt x="1830691" y="0"/>
                    <a:pt x="1773912" y="553078"/>
                    <a:pt x="1222983" y="998485"/>
                  </a:cubicBezTo>
                  <a:cubicBezTo>
                    <a:pt x="733107" y="1394529"/>
                    <a:pt x="0" y="1731422"/>
                    <a:pt x="0" y="1731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69201" y="118650"/>
              <a:ext cx="1606627" cy="1562791"/>
            </a:xfrm>
            <a:custGeom>
              <a:avLst/>
              <a:gdLst/>
              <a:ahLst/>
              <a:cxnLst/>
              <a:rect l="l" t="t" r="r" b="b"/>
              <a:pathLst>
                <a:path w="1606627" h="1562791" extrusionOk="0">
                  <a:moveTo>
                    <a:pt x="2192" y="957839"/>
                  </a:moveTo>
                  <a:cubicBezTo>
                    <a:pt x="2192" y="957839"/>
                    <a:pt x="314770" y="764780"/>
                    <a:pt x="585225" y="565499"/>
                  </a:cubicBezTo>
                  <a:cubicBezTo>
                    <a:pt x="876742" y="350698"/>
                    <a:pt x="944690" y="0"/>
                    <a:pt x="944690" y="0"/>
                  </a:cubicBezTo>
                  <a:lnTo>
                    <a:pt x="1606628" y="2192"/>
                  </a:lnTo>
                  <a:cubicBezTo>
                    <a:pt x="1606628" y="2192"/>
                    <a:pt x="1516330" y="472983"/>
                    <a:pt x="1157298" y="802217"/>
                  </a:cubicBezTo>
                  <a:cubicBezTo>
                    <a:pt x="629062" y="1286616"/>
                    <a:pt x="0" y="1562791"/>
                    <a:pt x="0" y="1562791"/>
                  </a:cubicBezTo>
                  <a:lnTo>
                    <a:pt x="2192" y="9578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362641" y="115159"/>
              <a:ext cx="764692" cy="686324"/>
            </a:xfrm>
            <a:custGeom>
              <a:avLst/>
              <a:gdLst/>
              <a:ahLst/>
              <a:cxnLst/>
              <a:rect l="l" t="t" r="r" b="b"/>
              <a:pathLst>
                <a:path w="764692" h="686324" extrusionOk="0">
                  <a:moveTo>
                    <a:pt x="1264" y="259110"/>
                  </a:moveTo>
                  <a:lnTo>
                    <a:pt x="0" y="686324"/>
                  </a:lnTo>
                  <a:cubicBezTo>
                    <a:pt x="0" y="686324"/>
                    <a:pt x="342963" y="491067"/>
                    <a:pt x="439855" y="413311"/>
                  </a:cubicBezTo>
                  <a:cubicBezTo>
                    <a:pt x="746994" y="166842"/>
                    <a:pt x="764693" y="6320"/>
                    <a:pt x="764693" y="6320"/>
                  </a:cubicBezTo>
                  <a:lnTo>
                    <a:pt x="257847" y="0"/>
                  </a:lnTo>
                  <a:cubicBezTo>
                    <a:pt x="257847" y="0"/>
                    <a:pt x="188329" y="106172"/>
                    <a:pt x="145354" y="142827"/>
                  </a:cubicBezTo>
                  <a:cubicBezTo>
                    <a:pt x="102379" y="179481"/>
                    <a:pt x="1264" y="259110"/>
                    <a:pt x="1264" y="259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8"/>
          <p:cNvSpPr/>
          <p:nvPr/>
        </p:nvSpPr>
        <p:spPr>
          <a:xfrm>
            <a:off x="1257750" y="1119000"/>
            <a:ext cx="9676500" cy="4620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645710" y="1381825"/>
            <a:ext cx="897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1645700" y="2322225"/>
            <a:ext cx="4214100" cy="309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2"/>
          </p:nvPr>
        </p:nvSpPr>
        <p:spPr>
          <a:xfrm>
            <a:off x="6408729" y="2322225"/>
            <a:ext cx="4214100" cy="309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1257750" y="565850"/>
            <a:ext cx="9676500" cy="74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_COLUMN_TEXT_1">
    <p:bg>
      <p:bgPr>
        <a:solidFill>
          <a:schemeClr val="accent3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3008575" y="910675"/>
            <a:ext cx="8424600" cy="40221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3" name="Google Shape;263;p15"/>
          <p:cNvSpPr>
            <a:spLocks noGrp="1"/>
          </p:cNvSpPr>
          <p:nvPr>
            <p:ph type="pic" idx="2"/>
          </p:nvPr>
        </p:nvSpPr>
        <p:spPr>
          <a:xfrm>
            <a:off x="759275" y="589975"/>
            <a:ext cx="4663500" cy="466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5464675" y="1419625"/>
            <a:ext cx="5792700" cy="300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body" idx="1"/>
          </p:nvPr>
        </p:nvSpPr>
        <p:spPr>
          <a:xfrm>
            <a:off x="758825" y="5410925"/>
            <a:ext cx="10674300" cy="85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1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_COLUMN_TEXT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6"/>
          <p:cNvGrpSpPr/>
          <p:nvPr/>
        </p:nvGrpSpPr>
        <p:grpSpPr>
          <a:xfrm>
            <a:off x="8430675" y="-2"/>
            <a:ext cx="3822994" cy="5743579"/>
            <a:chOff x="1197296" y="42072"/>
            <a:chExt cx="1089731" cy="1637187"/>
          </a:xfrm>
        </p:grpSpPr>
        <p:sp>
          <p:nvSpPr>
            <p:cNvPr id="270" name="Google Shape;270;p16"/>
            <p:cNvSpPr/>
            <p:nvPr/>
          </p:nvSpPr>
          <p:spPr>
            <a:xfrm>
              <a:off x="1945353" y="42072"/>
              <a:ext cx="324097" cy="778989"/>
            </a:xfrm>
            <a:custGeom>
              <a:avLst/>
              <a:gdLst/>
              <a:ahLst/>
              <a:cxnLst/>
              <a:rect l="l" t="t" r="r" b="b"/>
              <a:pathLst>
                <a:path w="324097" h="778989" extrusionOk="0">
                  <a:moveTo>
                    <a:pt x="912" y="0"/>
                  </a:moveTo>
                  <a:lnTo>
                    <a:pt x="184773" y="9360"/>
                  </a:lnTo>
                  <a:cubicBezTo>
                    <a:pt x="184773" y="9360"/>
                    <a:pt x="204496" y="147415"/>
                    <a:pt x="220515" y="225818"/>
                  </a:cubicBezTo>
                  <a:cubicBezTo>
                    <a:pt x="254782" y="393562"/>
                    <a:pt x="317884" y="466137"/>
                    <a:pt x="317884" y="466137"/>
                  </a:cubicBezTo>
                  <a:lnTo>
                    <a:pt x="324098" y="778968"/>
                  </a:lnTo>
                  <a:cubicBezTo>
                    <a:pt x="324098" y="778968"/>
                    <a:pt x="227510" y="782660"/>
                    <a:pt x="160432" y="691958"/>
                  </a:cubicBezTo>
                  <a:cubicBezTo>
                    <a:pt x="-21879" y="445423"/>
                    <a:pt x="912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1505555" y="48287"/>
              <a:ext cx="775262" cy="1250073"/>
            </a:xfrm>
            <a:custGeom>
              <a:avLst/>
              <a:gdLst/>
              <a:ahLst/>
              <a:cxnLst/>
              <a:rect l="l" t="t" r="r" b="b"/>
              <a:pathLst>
                <a:path w="775262" h="1250073" extrusionOk="0">
                  <a:moveTo>
                    <a:pt x="435" y="0"/>
                  </a:moveTo>
                  <a:lnTo>
                    <a:pt x="311194" y="4144"/>
                  </a:lnTo>
                  <a:cubicBezTo>
                    <a:pt x="311194" y="4144"/>
                    <a:pt x="362406" y="432545"/>
                    <a:pt x="425140" y="586301"/>
                  </a:cubicBezTo>
                  <a:cubicBezTo>
                    <a:pt x="530796" y="845267"/>
                    <a:pt x="769045" y="903273"/>
                    <a:pt x="769045" y="903273"/>
                  </a:cubicBezTo>
                  <a:lnTo>
                    <a:pt x="775263" y="1249254"/>
                  </a:lnTo>
                  <a:cubicBezTo>
                    <a:pt x="775263" y="1249254"/>
                    <a:pt x="410834" y="1281032"/>
                    <a:pt x="224183" y="948851"/>
                  </a:cubicBezTo>
                  <a:cubicBezTo>
                    <a:pt x="-20283" y="513790"/>
                    <a:pt x="435" y="0"/>
                    <a:pt x="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1197296" y="42073"/>
              <a:ext cx="1089731" cy="1637186"/>
            </a:xfrm>
            <a:custGeom>
              <a:avLst/>
              <a:gdLst/>
              <a:ahLst/>
              <a:cxnLst/>
              <a:rect l="l" t="t" r="r" b="b"/>
              <a:pathLst>
                <a:path w="1089731" h="1629041" extrusionOk="0">
                  <a:moveTo>
                    <a:pt x="0" y="0"/>
                  </a:moveTo>
                  <a:lnTo>
                    <a:pt x="215462" y="6215"/>
                  </a:lnTo>
                  <a:cubicBezTo>
                    <a:pt x="215462" y="6215"/>
                    <a:pt x="208880" y="622296"/>
                    <a:pt x="406060" y="969569"/>
                  </a:cubicBezTo>
                  <a:cubicBezTo>
                    <a:pt x="683672" y="1458497"/>
                    <a:pt x="1089731" y="1400488"/>
                    <a:pt x="1089731" y="1400488"/>
                  </a:cubicBezTo>
                  <a:lnTo>
                    <a:pt x="1081445" y="1628377"/>
                  </a:lnTo>
                  <a:cubicBezTo>
                    <a:pt x="1081445" y="1628377"/>
                    <a:pt x="499288" y="1661527"/>
                    <a:pt x="261040" y="1259609"/>
                  </a:cubicBezTo>
                  <a:cubicBezTo>
                    <a:pt x="-2060" y="81577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-46852" y="937564"/>
            <a:ext cx="4314190" cy="5920442"/>
            <a:chOff x="29752" y="253859"/>
            <a:chExt cx="1229745" cy="1687601"/>
          </a:xfrm>
        </p:grpSpPr>
        <p:sp>
          <p:nvSpPr>
            <p:cNvPr id="274" name="Google Shape;274;p16"/>
            <p:cNvSpPr/>
            <p:nvPr/>
          </p:nvSpPr>
          <p:spPr>
            <a:xfrm>
              <a:off x="29752" y="689014"/>
              <a:ext cx="851808" cy="1252446"/>
            </a:xfrm>
            <a:custGeom>
              <a:avLst/>
              <a:gdLst/>
              <a:ahLst/>
              <a:cxnLst/>
              <a:rect l="l" t="t" r="r" b="b"/>
              <a:pathLst>
                <a:path w="851808" h="1252446" extrusionOk="0">
                  <a:moveTo>
                    <a:pt x="9292" y="380500"/>
                  </a:moveTo>
                  <a:lnTo>
                    <a:pt x="0" y="2608"/>
                  </a:lnTo>
                  <a:cubicBezTo>
                    <a:pt x="0" y="2608"/>
                    <a:pt x="255543" y="-33012"/>
                    <a:pt x="456878" y="159031"/>
                  </a:cubicBezTo>
                  <a:cubicBezTo>
                    <a:pt x="827961" y="512983"/>
                    <a:pt x="851809" y="1252446"/>
                    <a:pt x="851809" y="1252446"/>
                  </a:cubicBezTo>
                  <a:lnTo>
                    <a:pt x="489405" y="1252446"/>
                  </a:lnTo>
                  <a:cubicBezTo>
                    <a:pt x="489405" y="1252446"/>
                    <a:pt x="447591" y="823483"/>
                    <a:pt x="357760" y="685603"/>
                  </a:cubicBezTo>
                  <a:cubicBezTo>
                    <a:pt x="157972" y="378954"/>
                    <a:pt x="9292" y="380500"/>
                    <a:pt x="9292" y="380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46827" y="253859"/>
              <a:ext cx="1212670" cy="1684503"/>
            </a:xfrm>
            <a:custGeom>
              <a:avLst/>
              <a:gdLst/>
              <a:ahLst/>
              <a:cxnLst/>
              <a:rect l="l" t="t" r="r" b="b"/>
              <a:pathLst>
                <a:path w="1212670" h="1684503" extrusionOk="0">
                  <a:moveTo>
                    <a:pt x="3098" y="259657"/>
                  </a:moveTo>
                  <a:lnTo>
                    <a:pt x="0" y="10309"/>
                  </a:lnTo>
                  <a:cubicBezTo>
                    <a:pt x="0" y="10309"/>
                    <a:pt x="247799" y="-54738"/>
                    <a:pt x="613305" y="141953"/>
                  </a:cubicBezTo>
                  <a:cubicBezTo>
                    <a:pt x="879922" y="285427"/>
                    <a:pt x="1064505" y="586620"/>
                    <a:pt x="1158462" y="1134700"/>
                  </a:cubicBezTo>
                  <a:cubicBezTo>
                    <a:pt x="1214217" y="1459934"/>
                    <a:pt x="1212666" y="1684504"/>
                    <a:pt x="1212666" y="1684504"/>
                  </a:cubicBezTo>
                  <a:lnTo>
                    <a:pt x="969515" y="1681407"/>
                  </a:lnTo>
                  <a:cubicBezTo>
                    <a:pt x="969515" y="1681407"/>
                    <a:pt x="966876" y="1501217"/>
                    <a:pt x="928532" y="1287359"/>
                  </a:cubicBezTo>
                  <a:cubicBezTo>
                    <a:pt x="896633" y="1109440"/>
                    <a:pt x="832867" y="902491"/>
                    <a:pt x="791410" y="809461"/>
                  </a:cubicBezTo>
                  <a:cubicBezTo>
                    <a:pt x="531221" y="225584"/>
                    <a:pt x="3098" y="259657"/>
                    <a:pt x="3098" y="2596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3107" y="1232228"/>
              <a:ext cx="346365" cy="706256"/>
            </a:xfrm>
            <a:custGeom>
              <a:avLst/>
              <a:gdLst/>
              <a:ahLst/>
              <a:cxnLst/>
              <a:rect l="l" t="t" r="r" b="b"/>
              <a:pathLst>
                <a:path w="346365" h="706256" extrusionOk="0">
                  <a:moveTo>
                    <a:pt x="0" y="385305"/>
                  </a:moveTo>
                  <a:lnTo>
                    <a:pt x="6316" y="0"/>
                  </a:lnTo>
                  <a:cubicBezTo>
                    <a:pt x="6316" y="0"/>
                    <a:pt x="194186" y="35413"/>
                    <a:pt x="265663" y="283794"/>
                  </a:cubicBezTo>
                  <a:cubicBezTo>
                    <a:pt x="308307" y="431979"/>
                    <a:pt x="346365" y="706256"/>
                    <a:pt x="346365" y="706256"/>
                  </a:cubicBezTo>
                  <a:lnTo>
                    <a:pt x="101435" y="706256"/>
                  </a:lnTo>
                  <a:cubicBezTo>
                    <a:pt x="101435" y="706256"/>
                    <a:pt x="85598" y="618594"/>
                    <a:pt x="71190" y="545517"/>
                  </a:cubicBezTo>
                  <a:cubicBezTo>
                    <a:pt x="42596" y="400493"/>
                    <a:pt x="0" y="385305"/>
                    <a:pt x="0" y="385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16"/>
          <p:cNvSpPr txBox="1">
            <a:spLocks noGrp="1"/>
          </p:cNvSpPr>
          <p:nvPr>
            <p:ph type="title"/>
          </p:nvPr>
        </p:nvSpPr>
        <p:spPr>
          <a:xfrm>
            <a:off x="915563" y="1296563"/>
            <a:ext cx="5162400" cy="185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body" idx="1"/>
          </p:nvPr>
        </p:nvSpPr>
        <p:spPr>
          <a:xfrm>
            <a:off x="915563" y="3288649"/>
            <a:ext cx="5162400" cy="24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16"/>
          <p:cNvSpPr>
            <a:spLocks noGrp="1"/>
          </p:cNvSpPr>
          <p:nvPr>
            <p:ph type="pic" idx="2"/>
          </p:nvPr>
        </p:nvSpPr>
        <p:spPr>
          <a:xfrm>
            <a:off x="6265850" y="708600"/>
            <a:ext cx="5486400" cy="5486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1" name="Google Shape;281;p1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8"/>
          <p:cNvGrpSpPr/>
          <p:nvPr/>
        </p:nvGrpSpPr>
        <p:grpSpPr>
          <a:xfrm>
            <a:off x="-63822" y="-63950"/>
            <a:ext cx="2825449" cy="5744340"/>
            <a:chOff x="2429900" y="42589"/>
            <a:chExt cx="825817" cy="1634422"/>
          </a:xfrm>
        </p:grpSpPr>
        <p:sp>
          <p:nvSpPr>
            <p:cNvPr id="301" name="Google Shape;301;p18"/>
            <p:cNvSpPr/>
            <p:nvPr/>
          </p:nvSpPr>
          <p:spPr>
            <a:xfrm>
              <a:off x="2438166" y="42589"/>
              <a:ext cx="817551" cy="1634422"/>
            </a:xfrm>
            <a:custGeom>
              <a:avLst/>
              <a:gdLst/>
              <a:ahLst/>
              <a:cxnLst/>
              <a:rect l="l" t="t" r="r" b="b"/>
              <a:pathLst>
                <a:path w="817551" h="1634422" extrusionOk="0">
                  <a:moveTo>
                    <a:pt x="485597" y="721"/>
                  </a:moveTo>
                  <a:lnTo>
                    <a:pt x="812665" y="0"/>
                  </a:lnTo>
                  <a:cubicBezTo>
                    <a:pt x="812665" y="0"/>
                    <a:pt x="859393" y="627589"/>
                    <a:pt x="663848" y="1041348"/>
                  </a:cubicBezTo>
                  <a:cubicBezTo>
                    <a:pt x="490042" y="1409108"/>
                    <a:pt x="11056" y="1634423"/>
                    <a:pt x="11056" y="1634423"/>
                  </a:cubicBezTo>
                  <a:lnTo>
                    <a:pt x="0" y="1287430"/>
                  </a:lnTo>
                  <a:cubicBezTo>
                    <a:pt x="0" y="1287430"/>
                    <a:pt x="275434" y="1125246"/>
                    <a:pt x="395619" y="860373"/>
                  </a:cubicBezTo>
                  <a:cubicBezTo>
                    <a:pt x="587367" y="437801"/>
                    <a:pt x="485597" y="721"/>
                    <a:pt x="48559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2429900" y="42589"/>
              <a:ext cx="360580" cy="1059641"/>
            </a:xfrm>
            <a:custGeom>
              <a:avLst/>
              <a:gdLst/>
              <a:ahLst/>
              <a:cxnLst/>
              <a:rect l="l" t="t" r="r" b="b"/>
              <a:pathLst>
                <a:path w="360580" h="1059641" extrusionOk="0">
                  <a:moveTo>
                    <a:pt x="8197" y="1059642"/>
                  </a:moveTo>
                  <a:lnTo>
                    <a:pt x="0" y="2392"/>
                  </a:lnTo>
                  <a:lnTo>
                    <a:pt x="314944" y="0"/>
                  </a:lnTo>
                  <a:cubicBezTo>
                    <a:pt x="314944" y="0"/>
                    <a:pt x="385928" y="247339"/>
                    <a:pt x="350839" y="457592"/>
                  </a:cubicBezTo>
                  <a:cubicBezTo>
                    <a:pt x="298756" y="769666"/>
                    <a:pt x="8197" y="1059642"/>
                    <a:pt x="8197" y="10596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 flipH="1">
            <a:off x="5261697" y="2"/>
            <a:ext cx="6958526" cy="6858056"/>
            <a:chOff x="3599167" y="76925"/>
            <a:chExt cx="1918429" cy="1890730"/>
          </a:xfrm>
        </p:grpSpPr>
        <p:sp>
          <p:nvSpPr>
            <p:cNvPr id="304" name="Google Shape;304;p18"/>
            <p:cNvSpPr/>
            <p:nvPr/>
          </p:nvSpPr>
          <p:spPr>
            <a:xfrm>
              <a:off x="3602454" y="76925"/>
              <a:ext cx="1915142" cy="1885548"/>
            </a:xfrm>
            <a:custGeom>
              <a:avLst/>
              <a:gdLst/>
              <a:ahLst/>
              <a:cxnLst/>
              <a:rect l="l" t="t" r="r" b="b"/>
              <a:pathLst>
                <a:path w="1915142" h="1885548" extrusionOk="0">
                  <a:moveTo>
                    <a:pt x="3522" y="230632"/>
                  </a:moveTo>
                  <a:lnTo>
                    <a:pt x="0" y="5282"/>
                  </a:lnTo>
                  <a:lnTo>
                    <a:pt x="676049" y="0"/>
                  </a:lnTo>
                  <a:cubicBezTo>
                    <a:pt x="676049" y="0"/>
                    <a:pt x="1213033" y="227111"/>
                    <a:pt x="1531661" y="589784"/>
                  </a:cubicBezTo>
                  <a:cubicBezTo>
                    <a:pt x="1723421" y="808023"/>
                    <a:pt x="1787826" y="866190"/>
                    <a:pt x="1874982" y="1190133"/>
                  </a:cubicBezTo>
                  <a:cubicBezTo>
                    <a:pt x="1962138" y="1514072"/>
                    <a:pt x="1880285" y="1885549"/>
                    <a:pt x="1880285" y="1885549"/>
                  </a:cubicBezTo>
                  <a:lnTo>
                    <a:pt x="1424305" y="1883788"/>
                  </a:lnTo>
                  <a:cubicBezTo>
                    <a:pt x="1424305" y="1883788"/>
                    <a:pt x="1529353" y="1359576"/>
                    <a:pt x="1276386" y="966543"/>
                  </a:cubicBezTo>
                  <a:cubicBezTo>
                    <a:pt x="818665" y="255280"/>
                    <a:pt x="3522" y="230632"/>
                    <a:pt x="3522" y="230632"/>
                  </a:cubicBezTo>
                  <a:close/>
                </a:path>
              </a:pathLst>
            </a:custGeom>
            <a:solidFill>
              <a:srgbClr val="EADF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3599167" y="514939"/>
              <a:ext cx="1244903" cy="1452716"/>
            </a:xfrm>
            <a:custGeom>
              <a:avLst/>
              <a:gdLst/>
              <a:ahLst/>
              <a:cxnLst/>
              <a:rect l="l" t="t" r="r" b="b"/>
              <a:pathLst>
                <a:path w="1244903" h="1452716" extrusionOk="0">
                  <a:moveTo>
                    <a:pt x="0" y="547381"/>
                  </a:moveTo>
                  <a:lnTo>
                    <a:pt x="6364" y="47"/>
                  </a:lnTo>
                  <a:cubicBezTo>
                    <a:pt x="6364" y="47"/>
                    <a:pt x="410395" y="-14697"/>
                    <a:pt x="930806" y="480555"/>
                  </a:cubicBezTo>
                  <a:cubicBezTo>
                    <a:pt x="1358814" y="887877"/>
                    <a:pt x="1225145" y="1447943"/>
                    <a:pt x="1225145" y="1447943"/>
                  </a:cubicBezTo>
                  <a:lnTo>
                    <a:pt x="626913" y="1452716"/>
                  </a:lnTo>
                  <a:cubicBezTo>
                    <a:pt x="626913" y="1452716"/>
                    <a:pt x="642012" y="1082390"/>
                    <a:pt x="485269" y="856055"/>
                  </a:cubicBezTo>
                  <a:cubicBezTo>
                    <a:pt x="328562" y="629720"/>
                    <a:pt x="0" y="547381"/>
                    <a:pt x="0" y="547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3602349" y="1304168"/>
              <a:ext cx="440642" cy="663487"/>
            </a:xfrm>
            <a:custGeom>
              <a:avLst/>
              <a:gdLst/>
              <a:ahLst/>
              <a:cxnLst/>
              <a:rect l="l" t="t" r="r" b="b"/>
              <a:pathLst>
                <a:path w="440642" h="663487" extrusionOk="0">
                  <a:moveTo>
                    <a:pt x="0" y="0"/>
                  </a:moveTo>
                  <a:lnTo>
                    <a:pt x="0" y="658715"/>
                  </a:lnTo>
                  <a:lnTo>
                    <a:pt x="423236" y="663488"/>
                  </a:lnTo>
                  <a:cubicBezTo>
                    <a:pt x="423236" y="663488"/>
                    <a:pt x="462818" y="489362"/>
                    <a:pt x="422604" y="380301"/>
                  </a:cubicBezTo>
                  <a:cubicBezTo>
                    <a:pt x="317592" y="9549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850850" y="1566300"/>
            <a:ext cx="8490300" cy="372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8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18"/>
          <p:cNvSpPr/>
          <p:nvPr/>
        </p:nvSpPr>
        <p:spPr>
          <a:xfrm>
            <a:off x="1257750" y="1119000"/>
            <a:ext cx="9676500" cy="4620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0" name="Google Shape;310;p18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with Caption">
  <p:cSld name="CAPTION_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>
            <a:spLocks noGrp="1"/>
          </p:cNvSpPr>
          <p:nvPr>
            <p:ph type="pic" idx="2"/>
          </p:nvPr>
        </p:nvSpPr>
        <p:spPr>
          <a:xfrm>
            <a:off x="1875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19"/>
          <p:cNvSpPr txBox="1">
            <a:spLocks noGrp="1"/>
          </p:cNvSpPr>
          <p:nvPr>
            <p:ph type="body" idx="1"/>
          </p:nvPr>
        </p:nvSpPr>
        <p:spPr>
          <a:xfrm>
            <a:off x="614575" y="4051550"/>
            <a:ext cx="3999300" cy="171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40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0"/>
          <p:cNvGrpSpPr/>
          <p:nvPr/>
        </p:nvGrpSpPr>
        <p:grpSpPr>
          <a:xfrm rot="10800000" flipH="1">
            <a:off x="-53275" y="-35"/>
            <a:ext cx="9236678" cy="6858060"/>
            <a:chOff x="353870" y="114411"/>
            <a:chExt cx="2532748" cy="1880466"/>
          </a:xfrm>
        </p:grpSpPr>
        <p:sp>
          <p:nvSpPr>
            <p:cNvPr id="317" name="Google Shape;317;p20"/>
            <p:cNvSpPr/>
            <p:nvPr/>
          </p:nvSpPr>
          <p:spPr>
            <a:xfrm>
              <a:off x="353870" y="114411"/>
              <a:ext cx="2532748" cy="1880466"/>
            </a:xfrm>
            <a:custGeom>
              <a:avLst/>
              <a:gdLst/>
              <a:ahLst/>
              <a:cxnLst/>
              <a:rect l="l" t="t" r="r" b="b"/>
              <a:pathLst>
                <a:path w="2520147" h="1880466" extrusionOk="0">
                  <a:moveTo>
                    <a:pt x="0" y="1731422"/>
                  </a:moveTo>
                  <a:lnTo>
                    <a:pt x="6576" y="1880466"/>
                  </a:lnTo>
                  <a:lnTo>
                    <a:pt x="547962" y="1876082"/>
                  </a:lnTo>
                  <a:cubicBezTo>
                    <a:pt x="547962" y="1876082"/>
                    <a:pt x="1437335" y="1427914"/>
                    <a:pt x="1711000" y="1132433"/>
                  </a:cubicBezTo>
                  <a:cubicBezTo>
                    <a:pt x="2390021" y="399290"/>
                    <a:pt x="2520148" y="2790"/>
                    <a:pt x="2520148" y="2790"/>
                  </a:cubicBezTo>
                  <a:lnTo>
                    <a:pt x="1830691" y="0"/>
                  </a:lnTo>
                  <a:cubicBezTo>
                    <a:pt x="1830691" y="0"/>
                    <a:pt x="1773912" y="553078"/>
                    <a:pt x="1222983" y="998485"/>
                  </a:cubicBezTo>
                  <a:cubicBezTo>
                    <a:pt x="733107" y="1394529"/>
                    <a:pt x="0" y="1731422"/>
                    <a:pt x="0" y="1731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69201" y="118650"/>
              <a:ext cx="1606627" cy="1562791"/>
            </a:xfrm>
            <a:custGeom>
              <a:avLst/>
              <a:gdLst/>
              <a:ahLst/>
              <a:cxnLst/>
              <a:rect l="l" t="t" r="r" b="b"/>
              <a:pathLst>
                <a:path w="1606627" h="1562791" extrusionOk="0">
                  <a:moveTo>
                    <a:pt x="2192" y="957839"/>
                  </a:moveTo>
                  <a:cubicBezTo>
                    <a:pt x="2192" y="957839"/>
                    <a:pt x="314770" y="764780"/>
                    <a:pt x="585225" y="565499"/>
                  </a:cubicBezTo>
                  <a:cubicBezTo>
                    <a:pt x="876742" y="350698"/>
                    <a:pt x="944690" y="0"/>
                    <a:pt x="944690" y="0"/>
                  </a:cubicBezTo>
                  <a:lnTo>
                    <a:pt x="1606628" y="2192"/>
                  </a:lnTo>
                  <a:cubicBezTo>
                    <a:pt x="1606628" y="2192"/>
                    <a:pt x="1516330" y="472983"/>
                    <a:pt x="1157298" y="802217"/>
                  </a:cubicBezTo>
                  <a:cubicBezTo>
                    <a:pt x="629062" y="1286616"/>
                    <a:pt x="0" y="1562791"/>
                    <a:pt x="0" y="1562791"/>
                  </a:cubicBezTo>
                  <a:lnTo>
                    <a:pt x="2192" y="9578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62641" y="115159"/>
              <a:ext cx="764692" cy="686324"/>
            </a:xfrm>
            <a:custGeom>
              <a:avLst/>
              <a:gdLst/>
              <a:ahLst/>
              <a:cxnLst/>
              <a:rect l="l" t="t" r="r" b="b"/>
              <a:pathLst>
                <a:path w="764692" h="686324" extrusionOk="0">
                  <a:moveTo>
                    <a:pt x="1264" y="259110"/>
                  </a:moveTo>
                  <a:lnTo>
                    <a:pt x="0" y="686324"/>
                  </a:lnTo>
                  <a:cubicBezTo>
                    <a:pt x="0" y="686324"/>
                    <a:pt x="342963" y="491067"/>
                    <a:pt x="439855" y="413311"/>
                  </a:cubicBezTo>
                  <a:cubicBezTo>
                    <a:pt x="746994" y="166842"/>
                    <a:pt x="764693" y="6320"/>
                    <a:pt x="764693" y="6320"/>
                  </a:cubicBezTo>
                  <a:lnTo>
                    <a:pt x="257847" y="0"/>
                  </a:lnTo>
                  <a:cubicBezTo>
                    <a:pt x="257847" y="0"/>
                    <a:pt x="188329" y="106172"/>
                    <a:pt x="145354" y="142827"/>
                  </a:cubicBezTo>
                  <a:cubicBezTo>
                    <a:pt x="102379" y="179481"/>
                    <a:pt x="1264" y="259110"/>
                    <a:pt x="1264" y="259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20"/>
          <p:cNvSpPr/>
          <p:nvPr/>
        </p:nvSpPr>
        <p:spPr>
          <a:xfrm>
            <a:off x="1257750" y="1119000"/>
            <a:ext cx="9676500" cy="46200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1" name="Google Shape;321;p20"/>
          <p:cNvSpPr txBox="1">
            <a:spLocks noGrp="1"/>
          </p:cNvSpPr>
          <p:nvPr>
            <p:ph type="title" hasCustomPrompt="1"/>
          </p:nvPr>
        </p:nvSpPr>
        <p:spPr>
          <a:xfrm>
            <a:off x="1501200" y="2164125"/>
            <a:ext cx="9189600" cy="2139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2" name="Google Shape;322;p20"/>
          <p:cNvSpPr txBox="1">
            <a:spLocks noGrp="1"/>
          </p:cNvSpPr>
          <p:nvPr>
            <p:ph type="body" idx="1"/>
          </p:nvPr>
        </p:nvSpPr>
        <p:spPr>
          <a:xfrm>
            <a:off x="1501200" y="4444725"/>
            <a:ext cx="9189600" cy="10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2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CEBE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clonica"/>
              <a:buNone/>
              <a:defRPr sz="40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clonica"/>
              <a:buNone/>
              <a:defRPr sz="45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9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>
            <a:spLocks noGrp="1"/>
          </p:cNvSpPr>
          <p:nvPr>
            <p:ph type="ctrTitle"/>
          </p:nvPr>
        </p:nvSpPr>
        <p:spPr>
          <a:xfrm>
            <a:off x="1445623" y="0"/>
            <a:ext cx="9332340" cy="14630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общеразвивающего вида с приоритетным осуществлением деятельности </a:t>
            </a:r>
            <a:b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художественно-эстетическому развитию детей № 34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Google Shape;345;p23"/>
          <p:cNvSpPr txBox="1">
            <a:spLocks noGrp="1"/>
          </p:cNvSpPr>
          <p:nvPr>
            <p:ph type="subTitle" idx="1"/>
          </p:nvPr>
        </p:nvSpPr>
        <p:spPr>
          <a:xfrm>
            <a:off x="4279202" y="4094959"/>
            <a:ext cx="6075334" cy="9995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инструктора по физической культуре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С.В.Хорьковой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7464" y="2263970"/>
            <a:ext cx="8517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технологии «Математика в движении»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физической культуре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3676" r="4639" b="3047"/>
          <a:stretch/>
        </p:blipFill>
        <p:spPr>
          <a:xfrm>
            <a:off x="1767750" y="3046289"/>
            <a:ext cx="2168435" cy="209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E:\Фото\WhatsApp Image 2024-11-19 at 08.53.55 (1).jpeg"/>
          <p:cNvPicPr>
            <a:picLocks noChangeAspect="1" noChangeArrowheads="1"/>
          </p:cNvPicPr>
          <p:nvPr/>
        </p:nvPicPr>
        <p:blipFill>
          <a:blip r:embed="rId4" cstate="print"/>
          <a:srcRect t="11039"/>
          <a:stretch>
            <a:fillRect/>
          </a:stretch>
        </p:blipFill>
        <p:spPr bwMode="auto">
          <a:xfrm>
            <a:off x="8420629" y="2690948"/>
            <a:ext cx="2003621" cy="191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5"/>
          <p:cNvSpPr txBox="1">
            <a:spLocks noGrp="1"/>
          </p:cNvSpPr>
          <p:nvPr>
            <p:ph type="title"/>
          </p:nvPr>
        </p:nvSpPr>
        <p:spPr>
          <a:xfrm>
            <a:off x="1445622" y="952388"/>
            <a:ext cx="9204959" cy="17189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Присчитывание и отсчитывание (увеличение, </a:t>
            </a:r>
            <a:r>
              <a:rPr lang="ru-RU" dirty="0">
                <a:solidFill>
                  <a:srgbClr val="7C68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/>
          </a:p>
        </p:txBody>
      </p:sp>
      <p:sp>
        <p:nvSpPr>
          <p:cNvPr id="641" name="Google Shape;641;p45"/>
          <p:cNvSpPr txBox="1">
            <a:spLocks noGrp="1"/>
          </p:cNvSpPr>
          <p:nvPr>
            <p:ph type="body" idx="1"/>
          </p:nvPr>
        </p:nvSpPr>
        <p:spPr>
          <a:xfrm>
            <a:off x="4421899" y="5137425"/>
            <a:ext cx="6778800" cy="199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dirty="0" smtClean="0">
                <a:latin typeface="Aclonica"/>
                <a:ea typeface="Aclonica"/>
                <a:cs typeface="Aclonica"/>
                <a:sym typeface="Aclonica"/>
              </a:rPr>
              <a:t>.</a:t>
            </a:r>
            <a:endParaRPr dirty="0">
              <a:latin typeface="Aclonica"/>
              <a:ea typeface="Aclonica"/>
              <a:cs typeface="Aclonica"/>
              <a:sym typeface="Aclonic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5" y="2488476"/>
            <a:ext cx="3028406" cy="302840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35" y="2381739"/>
            <a:ext cx="3368040" cy="31351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881255" y="5808617"/>
            <a:ext cx="2769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C68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цветок»</a:t>
            </a:r>
            <a:endParaRPr lang="ru-RU" sz="2000" dirty="0">
              <a:solidFill>
                <a:srgbClr val="7C68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6"/>
          <p:cNvSpPr txBox="1">
            <a:spLocks noGrp="1"/>
          </p:cNvSpPr>
          <p:nvPr>
            <p:ph type="title"/>
          </p:nvPr>
        </p:nvSpPr>
        <p:spPr>
          <a:xfrm>
            <a:off x="1013444" y="0"/>
            <a:ext cx="10298524" cy="14338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4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ориентировку в пространстве и </a:t>
            </a:r>
            <a:br>
              <a:rPr lang="ru-RU" sz="4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времени</a:t>
            </a:r>
          </a:p>
        </p:txBody>
      </p:sp>
      <p:pic>
        <p:nvPicPr>
          <p:cNvPr id="299" name="Picture 3" descr="E:\Фото\WhatsApp Image 2024-11-19 at 08.53.52.jpeg"/>
          <p:cNvPicPr>
            <a:picLocks noChangeAspect="1" noChangeArrowheads="1"/>
          </p:cNvPicPr>
          <p:nvPr/>
        </p:nvPicPr>
        <p:blipFill>
          <a:blip r:embed="rId3" cstate="print"/>
          <a:srcRect t="10681"/>
          <a:stretch>
            <a:fillRect/>
          </a:stretch>
        </p:blipFill>
        <p:spPr bwMode="auto">
          <a:xfrm>
            <a:off x="661853" y="2055164"/>
            <a:ext cx="3028405" cy="2528649"/>
          </a:xfrm>
          <a:prstGeom prst="rect">
            <a:avLst/>
          </a:prstGeom>
          <a:noFill/>
        </p:spPr>
      </p:pic>
      <p:pic>
        <p:nvPicPr>
          <p:cNvPr id="300" name="Picture 2" descr="E:\Фото\WhatsApp Image 2024-11-19 at 08.53.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459" y="2606166"/>
            <a:ext cx="3267538" cy="2528649"/>
          </a:xfrm>
          <a:prstGeom prst="rect">
            <a:avLst/>
          </a:prstGeom>
          <a:noFill/>
        </p:spPr>
      </p:pic>
      <p:pic>
        <p:nvPicPr>
          <p:cNvPr id="301" name="Picture 4" descr="E:\Фото\WhatsApp Image 2024-11-19 at 08.53.52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4199" y="3818272"/>
            <a:ext cx="3525619" cy="26330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0" y="194819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A08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«Перебрось мяч слева»</a:t>
            </a:r>
          </a:p>
          <a:p>
            <a:pPr algn="ctr"/>
            <a:r>
              <a:rPr lang="ru-RU" sz="2000" dirty="0">
                <a:solidFill>
                  <a:srgbClr val="A08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«Перебрось мяч справа»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54239" y="15858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A08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«Двигательный диктант»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" y="557989"/>
            <a:ext cx="3274423" cy="24558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19" y="914398"/>
            <a:ext cx="3387636" cy="2540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91" y="3455125"/>
            <a:ext cx="3061062" cy="30610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19" y="4132215"/>
            <a:ext cx="3466011" cy="25995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58594" y="50935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A08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«Встань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354566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5"/>
          <p:cNvSpPr txBox="1">
            <a:spLocks noGrp="1"/>
          </p:cNvSpPr>
          <p:nvPr>
            <p:ph type="title"/>
          </p:nvPr>
        </p:nvSpPr>
        <p:spPr>
          <a:xfrm>
            <a:off x="1272932" y="1283314"/>
            <a:ext cx="9682452" cy="67895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можно сказать, что использование элементов функциональной грамотности при организации и проведении современного занятия по физической культуре, позволяет успешно совмещать не только физическую, но и познавательную образовательные области, развивать математические и творческие способности дошкольника.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5" y="3099233"/>
            <a:ext cx="4316091" cy="2509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9" y="2741098"/>
            <a:ext cx="3739523" cy="29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"/>
          <p:cNvSpPr txBox="1">
            <a:spLocks noGrp="1"/>
          </p:cNvSpPr>
          <p:nvPr>
            <p:ph type="body" idx="1"/>
          </p:nvPr>
        </p:nvSpPr>
        <p:spPr>
          <a:xfrm>
            <a:off x="1436693" y="1878088"/>
            <a:ext cx="9318391" cy="309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серьезная и сложная наука, особенно для детей дошкольного возраста, а интеграция на занятиях помогает формированию математических представлений.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содержание физкультурных занятий различных игр и упражнений по математике способствует разностороннему развитию дошкольников, ведь чем разнообразнее движения, тем больше информации поступает в мозг, интенсивнее интеллектуальное развитие дошкольника.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"/>
          <p:cNvSpPr txBox="1">
            <a:spLocks noGrp="1"/>
          </p:cNvSpPr>
          <p:nvPr>
            <p:ph type="title"/>
          </p:nvPr>
        </p:nvSpPr>
        <p:spPr>
          <a:xfrm>
            <a:off x="2050251" y="1141527"/>
            <a:ext cx="8426160" cy="151787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SzPts val="990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геометрическими фигурами</a:t>
            </a:r>
            <a:endParaRPr sz="4400" dirty="0"/>
          </a:p>
        </p:txBody>
      </p:sp>
      <p:cxnSp>
        <p:nvCxnSpPr>
          <p:cNvPr id="384" name="Google Shape;384;p27"/>
          <p:cNvCxnSpPr/>
          <p:nvPr/>
        </p:nvCxnSpPr>
        <p:spPr>
          <a:xfrm flipV="1">
            <a:off x="1940305" y="2534194"/>
            <a:ext cx="8431604" cy="13631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1235" r="3055" b="1159"/>
          <a:stretch/>
        </p:blipFill>
        <p:spPr>
          <a:xfrm>
            <a:off x="2068650" y="2659401"/>
            <a:ext cx="3399351" cy="306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2074" r="3056"/>
          <a:stretch/>
        </p:blipFill>
        <p:spPr>
          <a:xfrm>
            <a:off x="6811799" y="2659401"/>
            <a:ext cx="3161211" cy="3073672"/>
          </a:xfrm>
          <a:prstGeom prst="rect">
            <a:avLst/>
          </a:prstGeom>
        </p:spPr>
      </p:pic>
      <p:sp>
        <p:nvSpPr>
          <p:cNvPr id="8" name="Google Shape;382;p27"/>
          <p:cNvSpPr txBox="1">
            <a:spLocks/>
          </p:cNvSpPr>
          <p:nvPr/>
        </p:nvSpPr>
        <p:spPr>
          <a:xfrm>
            <a:off x="0" y="5909470"/>
            <a:ext cx="8054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clonica"/>
              <a:buNone/>
              <a:defRPr sz="40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clonica"/>
              <a:buNone/>
              <a:defRPr sz="4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clonica"/>
              <a:buNone/>
              <a:defRPr sz="4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clonica"/>
              <a:buNone/>
              <a:defRPr sz="4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clonica"/>
              <a:buNone/>
              <a:defRPr sz="4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clonica"/>
              <a:buNone/>
              <a:defRPr sz="4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clonica"/>
              <a:buNone/>
              <a:defRPr sz="4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clonica"/>
              <a:buNone/>
              <a:defRPr sz="4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Aclonica"/>
              <a:buNone/>
              <a:defRPr sz="4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пару»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>
            <a:spLocks noGrp="1"/>
          </p:cNvSpPr>
          <p:nvPr>
            <p:ph type="body" idx="1"/>
          </p:nvPr>
        </p:nvSpPr>
        <p:spPr>
          <a:xfrm>
            <a:off x="7586345" y="1483359"/>
            <a:ext cx="2837815" cy="85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много»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060" r="3106" b="147"/>
          <a:stretch/>
        </p:blipFill>
        <p:spPr>
          <a:xfrm>
            <a:off x="3291840" y="1036321"/>
            <a:ext cx="3778324" cy="3788228"/>
          </a:xfrm>
          <a:prstGeom prst="rect">
            <a:avLst/>
          </a:prstGeom>
        </p:spPr>
      </p:pic>
      <p:sp>
        <p:nvSpPr>
          <p:cNvPr id="7" name="Google Shape;391;p28"/>
          <p:cNvSpPr txBox="1">
            <a:spLocks/>
          </p:cNvSpPr>
          <p:nvPr/>
        </p:nvSpPr>
        <p:spPr>
          <a:xfrm>
            <a:off x="7586344" y="3499393"/>
            <a:ext cx="2837815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●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○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idact Gothic"/>
              <a:buChar char="■"/>
              <a:defRPr sz="2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0160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«Величина»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/>
          <p:nvPr/>
        </p:nvSpPr>
        <p:spPr>
          <a:xfrm>
            <a:off x="467988" y="892050"/>
            <a:ext cx="9676500" cy="5073900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4" name="Google Shape;414;p31"/>
          <p:cNvSpPr txBox="1">
            <a:spLocks noGrp="1"/>
          </p:cNvSpPr>
          <p:nvPr>
            <p:ph type="title"/>
          </p:nvPr>
        </p:nvSpPr>
        <p:spPr>
          <a:xfrm>
            <a:off x="644289" y="753332"/>
            <a:ext cx="9500199" cy="185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 – движение»</a:t>
            </a:r>
          </a:p>
        </p:txBody>
      </p:sp>
      <p:pic>
        <p:nvPicPr>
          <p:cNvPr id="7" name="Picture 2" descr="E:\Фото\WhatsApp Image 2024-11-19 at 08.53.55.jpeg"/>
          <p:cNvPicPr>
            <a:picLocks noChangeAspect="1" noChangeArrowheads="1"/>
          </p:cNvPicPr>
          <p:nvPr/>
        </p:nvPicPr>
        <p:blipFill>
          <a:blip r:embed="rId3" cstate="print"/>
          <a:srcRect t="18702" r="6002"/>
          <a:stretch>
            <a:fillRect/>
          </a:stretch>
        </p:blipFill>
        <p:spPr bwMode="auto">
          <a:xfrm>
            <a:off x="606869" y="2308683"/>
            <a:ext cx="3081943" cy="2868578"/>
          </a:xfrm>
          <a:prstGeom prst="rect">
            <a:avLst/>
          </a:prstGeom>
          <a:noFill/>
        </p:spPr>
      </p:pic>
      <p:pic>
        <p:nvPicPr>
          <p:cNvPr id="8" name="Picture 3" descr="E:\Фото\WhatsApp Image 2024-11-19 at 08.53.55 (2).jpeg"/>
          <p:cNvPicPr>
            <a:picLocks noChangeAspect="1" noChangeArrowheads="1"/>
          </p:cNvPicPr>
          <p:nvPr/>
        </p:nvPicPr>
        <p:blipFill>
          <a:blip r:embed="rId4" cstate="print"/>
          <a:srcRect l="9302" r="4264"/>
          <a:stretch>
            <a:fillRect/>
          </a:stretch>
        </p:blipFill>
        <p:spPr bwMode="auto">
          <a:xfrm>
            <a:off x="3959909" y="2401961"/>
            <a:ext cx="2755084" cy="3173406"/>
          </a:xfrm>
          <a:prstGeom prst="rect">
            <a:avLst/>
          </a:prstGeom>
          <a:noFill/>
        </p:spPr>
      </p:pic>
      <p:pic>
        <p:nvPicPr>
          <p:cNvPr id="9" name="Picture 2" descr="E:\Фото\WhatsApp Image 2024-11-19 at 08.53.53 (3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6090" y="2608232"/>
            <a:ext cx="2755084" cy="3170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75" y="1110388"/>
            <a:ext cx="9189600" cy="213930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«Разноцветие»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7" y="2293248"/>
            <a:ext cx="3218120" cy="32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r="10803"/>
          <a:stretch/>
        </p:blipFill>
        <p:spPr>
          <a:xfrm>
            <a:off x="4749938" y="2621280"/>
            <a:ext cx="2959475" cy="3108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13" y="2258299"/>
            <a:ext cx="3140469" cy="31404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/>
          <p:nvPr/>
        </p:nvSpPr>
        <p:spPr>
          <a:xfrm>
            <a:off x="789983" y="1306850"/>
            <a:ext cx="10612033" cy="5103972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0" name="Google Shape;440;p34"/>
          <p:cNvSpPr txBox="1">
            <a:spLocks noGrp="1"/>
          </p:cNvSpPr>
          <p:nvPr>
            <p:ph type="title"/>
          </p:nvPr>
        </p:nvSpPr>
        <p:spPr>
          <a:xfrm>
            <a:off x="1257749" y="521578"/>
            <a:ext cx="9676500" cy="74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SzPts val="990"/>
            </a:pPr>
            <a:r>
              <a:rPr lang="ru-RU" sz="4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числами и цифрами</a:t>
            </a:r>
            <a:endParaRPr sz="4400" dirty="0">
              <a:solidFill>
                <a:schemeClr val="accent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/>
          <a:stretch/>
        </p:blipFill>
        <p:spPr>
          <a:xfrm>
            <a:off x="984069" y="1684506"/>
            <a:ext cx="3239683" cy="2811273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133087" y="4540051"/>
            <a:ext cx="2910840" cy="160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«Цветочная поляна»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/>
          <a:stretch/>
        </p:blipFill>
        <p:spPr>
          <a:xfrm>
            <a:off x="4387030" y="2683023"/>
            <a:ext cx="3360074" cy="3305871"/>
          </a:xfrm>
          <a:prstGeom prst="rect">
            <a:avLst/>
          </a:prstGeom>
        </p:spPr>
      </p:pic>
      <p:pic>
        <p:nvPicPr>
          <p:cNvPr id="30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82" y="1684506"/>
            <a:ext cx="3359162" cy="3270394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4387030" y="1595434"/>
            <a:ext cx="3523352" cy="160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«Восстанови цифровую дорожку»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title"/>
          </p:nvPr>
        </p:nvSpPr>
        <p:spPr>
          <a:xfrm>
            <a:off x="1781181" y="1139580"/>
            <a:ext cx="8477516" cy="872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числа предметов с  цифрой</a:t>
            </a:r>
            <a:endParaRPr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55" y="2238466"/>
            <a:ext cx="3231242" cy="3231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2997" y="2238466"/>
            <a:ext cx="3901753" cy="3379288"/>
          </a:xfrm>
          <a:prstGeom prst="rect">
            <a:avLst/>
          </a:prstGeom>
        </p:spPr>
      </p:pic>
      <p:sp>
        <p:nvSpPr>
          <p:cNvPr id="6" name="Google Shape;468;p35"/>
          <p:cNvSpPr txBox="1">
            <a:spLocks/>
          </p:cNvSpPr>
          <p:nvPr/>
        </p:nvSpPr>
        <p:spPr>
          <a:xfrm>
            <a:off x="1541055" y="5469708"/>
            <a:ext cx="9370785" cy="132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8500" b="0" i="0" u="none" strike="noStrike" cap="none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6400" b="0" i="0" u="none" strike="noStrike" cap="none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6400" b="0" i="0" u="none" strike="noStrike" cap="none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6400" b="0" i="0" u="none" strike="noStrike" cap="none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6400" b="0" i="0" u="none" strike="noStrike" cap="none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6400" b="0" i="0" u="none" strike="noStrike" cap="none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6400" b="0" i="0" u="none" strike="noStrike" cap="none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6400" b="0" i="0" u="none" strike="noStrike" cap="none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clonica"/>
              <a:buNone/>
              <a:defRPr sz="6400" b="0" i="0" u="none" strike="noStrike" cap="none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«Укрась варежку Снеговика»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«Подарок Деду Морозу»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8"/>
          <p:cNvSpPr/>
          <p:nvPr/>
        </p:nvSpPr>
        <p:spPr>
          <a:xfrm>
            <a:off x="1680755" y="671392"/>
            <a:ext cx="9020731" cy="5642322"/>
          </a:xfrm>
          <a:prstGeom prst="roundRect">
            <a:avLst>
              <a:gd name="adj" fmla="val 65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1" name="Google Shape;531;p38"/>
          <p:cNvSpPr txBox="1">
            <a:spLocks noGrp="1"/>
          </p:cNvSpPr>
          <p:nvPr>
            <p:ph type="body" idx="1"/>
          </p:nvPr>
        </p:nvSpPr>
        <p:spPr>
          <a:xfrm>
            <a:off x="1810709" y="671392"/>
            <a:ext cx="8760821" cy="171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«Математическое дерево»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09" y="2599998"/>
            <a:ext cx="4119071" cy="2189716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2" b="14981"/>
          <a:stretch/>
        </p:blipFill>
        <p:spPr>
          <a:xfrm>
            <a:off x="6339840" y="2359067"/>
            <a:ext cx="4055459" cy="255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B47E53"/>
      </a:dk1>
      <a:lt1>
        <a:srgbClr val="ECEBE6"/>
      </a:lt1>
      <a:dk2>
        <a:srgbClr val="000000"/>
      </a:dk2>
      <a:lt2>
        <a:srgbClr val="F9F9F8"/>
      </a:lt2>
      <a:accent1>
        <a:srgbClr val="EBD1BB"/>
      </a:accent1>
      <a:accent2>
        <a:srgbClr val="EADFD1"/>
      </a:accent2>
      <a:accent3>
        <a:srgbClr val="E0D2D2"/>
      </a:accent3>
      <a:accent4>
        <a:srgbClr val="D7AB89"/>
      </a:accent4>
      <a:accent5>
        <a:srgbClr val="C7B7B8"/>
      </a:accent5>
      <a:accent6>
        <a:srgbClr val="7C6869"/>
      </a:accent6>
      <a:hlink>
        <a:srgbClr val="7464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139</Words>
  <Application>Microsoft Office PowerPoint</Application>
  <PresentationFormat>Широкоэкранный</PresentationFormat>
  <Paragraphs>29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Aclonica</vt:lpstr>
      <vt:lpstr>Arial</vt:lpstr>
      <vt:lpstr>Calibri</vt:lpstr>
      <vt:lpstr>Didact Gothic</vt:lpstr>
      <vt:lpstr>Times New Roman</vt:lpstr>
      <vt:lpstr>SlidesMania Template</vt:lpstr>
      <vt:lpstr>Муниципальное автономное дошкольное образовательное учреждение детский сад общеразвивающего вида с приоритетным осуществлением деятельности  по художественно-эстетическому развитию детей № 34</vt:lpstr>
      <vt:lpstr>Презентация PowerPoint</vt:lpstr>
      <vt:lpstr>Игры с геометрическими фигурами</vt:lpstr>
      <vt:lpstr>Презентация PowerPoint</vt:lpstr>
      <vt:lpstr>Игра «Цвет – движение»</vt:lpstr>
      <vt:lpstr>Игры «Разноцветие» </vt:lpstr>
      <vt:lpstr>Игры с числами и цифрами</vt:lpstr>
      <vt:lpstr>Соотношение числа предметов с  цифрой</vt:lpstr>
      <vt:lpstr>Презентация PowerPoint</vt:lpstr>
      <vt:lpstr>Присчитывание и отсчитывание (увеличение, уменьшение)</vt:lpstr>
      <vt:lpstr>Игры на ориентировку в пространстве и  во времени</vt:lpstr>
      <vt:lpstr>Презентация PowerPoint</vt:lpstr>
      <vt:lpstr> Таким образом, можно сказать, что использование элементов функциональной грамотности при организации и проведении современного занятия по физической культуре, позволяет успешно совмещать не только физическую, но и познавательную образовательные области, развивать математические и творческие способности дошкольника.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общеразвивающего вида с приоритетным осуществлением деятельности  по художественно-эстетическому развитию детей № 34</dc:title>
  <dc:creator>Пользователь</dc:creator>
  <cp:lastModifiedBy>Пользователь</cp:lastModifiedBy>
  <cp:revision>8</cp:revision>
  <dcterms:modified xsi:type="dcterms:W3CDTF">2025-09-02T16:17:44Z</dcterms:modified>
</cp:coreProperties>
</file>