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63" r:id="rId4"/>
    <p:sldId id="257" r:id="rId5"/>
    <p:sldId id="265" r:id="rId6"/>
    <p:sldId id="266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F075BB-BE08-45BE-8577-D17E11EB33F5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9249C0-B270-4499-BF0A-517A079A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клаве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959639"/>
            <a:ext cx="1567855" cy="898361"/>
          </a:xfrm>
          <a:prstGeom prst="rect">
            <a:avLst/>
          </a:prstGeom>
          <a:noFill/>
        </p:spPr>
      </p:pic>
      <p:pic>
        <p:nvPicPr>
          <p:cNvPr id="1027" name="Picture 3" descr="E:\РППС\боди схем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9229">
            <a:off x="5901622" y="756960"/>
            <a:ext cx="2414487" cy="2414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140968"/>
            <a:ext cx="7632848" cy="187759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«Развитие чувства ритма у детей дошкольного возраста с использованием карточек-схем»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03322"/>
            <a:ext cx="6120680" cy="1161982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Музыкальный руководитель 1 кв.кат.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МАДОУ д /с №34 ОСП 3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Охулкова Наталия Алексеевна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РППС\боди схемы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9942">
            <a:off x="276099" y="426267"/>
            <a:ext cx="2618317" cy="1963738"/>
          </a:xfrm>
          <a:prstGeom prst="rect">
            <a:avLst/>
          </a:prstGeom>
          <a:noFill/>
        </p:spPr>
      </p:pic>
      <p:pic>
        <p:nvPicPr>
          <p:cNvPr id="1028" name="Picture 4" descr="E:\Длительности картинки\четверть солнце с длительность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04864"/>
            <a:ext cx="1438128" cy="1438128"/>
          </a:xfrm>
          <a:prstGeom prst="rect">
            <a:avLst/>
          </a:prstGeom>
          <a:noFill/>
        </p:spPr>
      </p:pic>
      <p:pic>
        <p:nvPicPr>
          <p:cNvPr id="1029" name="Picture 5" descr="E:\Восьмая солнце с длительностью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692696"/>
            <a:ext cx="1510136" cy="151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224376" y="3278128"/>
            <a:ext cx="658368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Тренировка метроритмического слуха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60232" y="274320"/>
            <a:ext cx="2483768" cy="4983480"/>
          </a:xfrm>
        </p:spPr>
        <p:txBody>
          <a:bodyPr>
            <a:no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entury Gothic" panose="020B0502020202020204" pitchFamily="34" charset="0"/>
              </a:rPr>
              <a:t>Графическое изображение длительностей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entury Gothic" panose="020B0502020202020204" pitchFamily="34" charset="0"/>
              </a:rPr>
              <a:t>Ритмический рисунок стихотворения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entury Gothic" panose="020B0502020202020204" pitchFamily="34" charset="0"/>
              </a:rPr>
              <a:t>Элементы бодиперкуссии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8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entury Gothic" panose="020B0502020202020204" pitchFamily="34" charset="0"/>
              </a:rPr>
              <a:t>ДМИ 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68393"/>
            <a:ext cx="4525515" cy="6034020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5536" y="404664"/>
            <a:ext cx="10801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504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508" y="129132"/>
            <a:ext cx="504056" cy="540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3548" y="6093296"/>
            <a:ext cx="5400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5536" y="5157192"/>
            <a:ext cx="1080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Педагогический дебют\m1ofKZ3MX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357298"/>
            <a:ext cx="747129" cy="912783"/>
          </a:xfrm>
          <a:prstGeom prst="rect">
            <a:avLst/>
          </a:prstGeom>
          <a:noFill/>
        </p:spPr>
      </p:pic>
      <p:pic>
        <p:nvPicPr>
          <p:cNvPr id="1032" name="Picture 8" descr="G:\Педагогический дебют\xRWQDtmfY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1631101" cy="1631101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-3143280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83" y="214290"/>
            <a:ext cx="8572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средства обучения в виде карточек и схем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Педагогический дебют\aqGDOnQWi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1419159" cy="1419159"/>
          </a:xfrm>
          <a:prstGeom prst="rect">
            <a:avLst/>
          </a:prstGeom>
          <a:noFill/>
        </p:spPr>
      </p:pic>
      <p:pic>
        <p:nvPicPr>
          <p:cNvPr id="6" name="Picture 2" descr="G:\Педагогический дебют\aqGDOnQWi0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428736"/>
            <a:ext cx="1000055" cy="10000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07167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207167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</a:t>
            </a:r>
            <a:endParaRPr lang="ru-RU" sz="2400" b="1" dirty="0"/>
          </a:p>
        </p:txBody>
      </p:sp>
      <p:pic>
        <p:nvPicPr>
          <p:cNvPr id="1027" name="Picture 3" descr="G:\ДИПЛОМ\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2690744" cy="2018058"/>
          </a:xfrm>
          <a:prstGeom prst="rect">
            <a:avLst/>
          </a:prstGeom>
          <a:noFill/>
        </p:spPr>
      </p:pic>
      <p:pic>
        <p:nvPicPr>
          <p:cNvPr id="1028" name="Picture 4" descr="G:\ДИПЛОМ\картинки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4714884"/>
            <a:ext cx="2595506" cy="194663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42844" y="5357826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786" y="628652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G:\Педагогический дебют\iCmqPqUvmC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1357298"/>
            <a:ext cx="857196" cy="857196"/>
          </a:xfrm>
          <a:prstGeom prst="rect">
            <a:avLst/>
          </a:prstGeom>
          <a:noFill/>
        </p:spPr>
      </p:pic>
      <p:pic>
        <p:nvPicPr>
          <p:cNvPr id="1031" name="Picture 7" descr="G:\Педагогический дебют\p3OUTm7Xca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142984"/>
            <a:ext cx="1619177" cy="1619177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3071802" y="185736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858016" y="185736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000892" y="221455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четверть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01024" y="2214555"/>
            <a:ext cx="114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восьмые</a:t>
            </a:r>
            <a:endParaRPr lang="ru-RU" sz="1600" b="1" dirty="0"/>
          </a:p>
        </p:txBody>
      </p:sp>
      <p:pic>
        <p:nvPicPr>
          <p:cNvPr id="5" name="Picture 4" descr="G:\Педагогический дебют\OqTPfkhQOE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786058"/>
            <a:ext cx="2802856" cy="2099953"/>
          </a:xfrm>
          <a:prstGeom prst="rect">
            <a:avLst/>
          </a:prstGeom>
          <a:noFill/>
        </p:spPr>
      </p:pic>
      <p:pic>
        <p:nvPicPr>
          <p:cNvPr id="2" name="Picture 2" descr="G:\Педагогический дебют\j54qfj2Av-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714884"/>
            <a:ext cx="2745507" cy="185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81" b="18236"/>
          <a:stretch/>
        </p:blipFill>
        <p:spPr>
          <a:xfrm>
            <a:off x="818374" y="2045958"/>
            <a:ext cx="6329504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«Ритм в музыке - это пульсация,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свидетельствующая о жизни»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А. Г. Рубинштейн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Речевые игры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и упражнения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  Музыкальные дидактические игры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 descr="E:\РППС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2152632" cy="2870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17728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Игра на ДМИ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2" name="Picture 4" descr="E:\РППС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511959" cy="3349278"/>
          </a:xfrm>
          <a:prstGeom prst="rect">
            <a:avLst/>
          </a:prstGeom>
          <a:noFill/>
        </p:spPr>
      </p:pic>
      <p:pic>
        <p:nvPicPr>
          <p:cNvPr id="2053" name="Picture 5" descr="E:\РППС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3096344" cy="23222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95536" y="332656"/>
            <a:ext cx="10081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19672" y="980728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7544" y="16288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60432" y="83671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5536" y="0"/>
            <a:ext cx="0" cy="292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5229200"/>
            <a:ext cx="0" cy="16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03648" y="18864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028384" y="116632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68344" y="12687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915816" y="566124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E:\Длительности картинки\четвер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4664"/>
            <a:ext cx="568092" cy="694384"/>
          </a:xfrm>
          <a:prstGeom prst="rect">
            <a:avLst/>
          </a:prstGeom>
          <a:noFill/>
        </p:spPr>
      </p:pic>
      <p:pic>
        <p:nvPicPr>
          <p:cNvPr id="2055" name="Picture 7" descr="E:\восьм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4664"/>
            <a:ext cx="651620" cy="65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214810" y="4643446"/>
            <a:ext cx="4786314" cy="192880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571504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Речевые упражнения и игры</a:t>
            </a:r>
            <a:br>
              <a:rPr lang="ru-RU" dirty="0" smtClean="0"/>
            </a:br>
            <a:r>
              <a:rPr lang="ru-RU" dirty="0" smtClean="0"/>
              <a:t>(декламация стихов)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38862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Перенос «звучащих жестов» на игру на ДМИ с младшими дошкольниками.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812" y="214290"/>
            <a:ext cx="2808312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759" y="2265970"/>
            <a:ext cx="2301720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776" y="900056"/>
            <a:ext cx="1779662" cy="2372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45" y="1191841"/>
            <a:ext cx="2223526" cy="4941168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3071802" y="5072074"/>
            <a:ext cx="785818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33616"/>
            <a:ext cx="8929718" cy="71438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Игра на Детских музыкальных инструментах</a:t>
            </a:r>
            <a:endParaRPr lang="ru-RU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628652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Century Gothic" pitchFamily="34" charset="0"/>
              </a:rPr>
              <a:t>по схемам собственного сочинения 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8429652" y="6000768"/>
            <a:ext cx="571504" cy="64294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884211"/>
            <a:ext cx="5372089" cy="2417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288" y="2419785"/>
            <a:ext cx="2520280" cy="3360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606" y="4147941"/>
            <a:ext cx="3771911" cy="1697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77" y="1227029"/>
            <a:ext cx="2223526" cy="494116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3528" y="881940"/>
            <a:ext cx="1111763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28" y="200393"/>
            <a:ext cx="428628" cy="339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87824" y="6065910"/>
            <a:ext cx="584044" cy="5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33606" y="6486575"/>
            <a:ext cx="282210" cy="20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Дети делятся на группы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Каждая группа заполняет карту-схему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Отрабатывают ритмический рисунок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285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Работа с карточками-схемами по созданию и воспроизведению на ДМИ собственного произведения в группе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100" name="Picture 4" descr="E:\РППС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499992" cy="33749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3968" y="980729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Под музыку размера 4/4 в четыре такта исполняют свое произведение по схеме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E:\РПП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168352" cy="2376265"/>
          </a:xfrm>
          <a:prstGeom prst="rect">
            <a:avLst/>
          </a:prstGeom>
          <a:noFill/>
        </p:spPr>
      </p:pic>
      <p:pic>
        <p:nvPicPr>
          <p:cNvPr id="4099" name="Picture 3" descr="E:\РППС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930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ППС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46746"/>
            <a:ext cx="4824536" cy="3618402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4920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76456" y="0"/>
            <a:ext cx="0" cy="69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носка-облако 18"/>
          <p:cNvSpPr/>
          <p:nvPr/>
        </p:nvSpPr>
        <p:spPr>
          <a:xfrm rot="564356">
            <a:off x="5426593" y="2461228"/>
            <a:ext cx="4325115" cy="400052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3"/>
            <a:ext cx="4000528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Игра «Кубик»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1" r="13601" b="22700"/>
          <a:stretch/>
        </p:blipFill>
        <p:spPr>
          <a:xfrm>
            <a:off x="6228184" y="274638"/>
            <a:ext cx="2263903" cy="19442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3528" y="274638"/>
            <a:ext cx="1080120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1484784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274638"/>
            <a:ext cx="216024" cy="20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0"/>
            <a:ext cx="0" cy="4181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5556" y="0"/>
            <a:ext cx="0" cy="41815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09217">
            <a:off x="6000761" y="3143248"/>
            <a:ext cx="3143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«Ты катись, веселый кубик,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Быстро-быстро по рукам!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У кого остался кубик,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Тот сейчас сыграет нам!»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01" r="13601" b="11151"/>
          <a:stretch/>
        </p:blipFill>
        <p:spPr>
          <a:xfrm>
            <a:off x="3643306" y="4071942"/>
            <a:ext cx="2141984" cy="2533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1" t="18500" r="17801" b="25850"/>
          <a:stretch/>
        </p:blipFill>
        <p:spPr>
          <a:xfrm>
            <a:off x="323528" y="4181595"/>
            <a:ext cx="2304256" cy="239461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357422" y="4500570"/>
            <a:ext cx="637456" cy="552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8345" y="180784"/>
            <a:ext cx="1313723" cy="985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ППС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43062" cy="2807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172200" cy="720080"/>
          </a:xfrm>
        </p:spPr>
        <p:txBody>
          <a:bodyPr>
            <a:noAutofit/>
          </a:bodyPr>
          <a:lstStyle/>
          <a:p>
            <a:r>
              <a:rPr lang="ru-RU" sz="6600" b="0" dirty="0" smtClean="0">
                <a:latin typeface="Century Gothic" pitchFamily="34" charset="0"/>
              </a:rPr>
              <a:t>Что в итоге?</a:t>
            </a:r>
            <a:endParaRPr lang="ru-RU" sz="6600" b="0" dirty="0">
              <a:latin typeface="Century Gothic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645024"/>
            <a:ext cx="6172200" cy="2736726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>
                <a:latin typeface="Century Gothic" pitchFamily="34" charset="0"/>
              </a:rPr>
              <a:t>Начиная работу в заданном направлении со 2 младшей группы, можно достичь следующих результатов:</a:t>
            </a:r>
          </a:p>
          <a:p>
            <a:pPr>
              <a:buFont typeface="Wingdings" pitchFamily="2" charset="2"/>
              <a:buChar char="Ø"/>
            </a:pPr>
            <a:r>
              <a:rPr lang="ru-RU" b="0" dirty="0" smtClean="0">
                <a:latin typeface="Century Gothic" pitchFamily="34" charset="0"/>
              </a:rPr>
              <a:t>К началу подготовительной к школе группе дети умеют не только воспроизводить готовый ритмический рисунок стиха, произведения, но и могут составлять собственные ритмоформулы.</a:t>
            </a:r>
          </a:p>
          <a:p>
            <a:pPr>
              <a:buFont typeface="Wingdings" pitchFamily="2" charset="2"/>
              <a:buChar char="Ø"/>
            </a:pPr>
            <a:r>
              <a:rPr lang="ru-RU" b="0" dirty="0" smtClean="0">
                <a:latin typeface="Century Gothic" pitchFamily="34" charset="0"/>
              </a:rPr>
              <a:t>Как итог – уникальное музыкально-ритмическое произведение по собственной задумке детей, исполненное на музыкальных инструментах.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16416" y="0"/>
            <a:ext cx="0" cy="62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316416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460432" y="0"/>
            <a:ext cx="0" cy="62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60432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172400" y="429309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88424" y="3573016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78" y="1556792"/>
            <a:ext cx="3065710" cy="187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569</TotalTime>
  <Words>219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«Развитие чувства ритма у детей дошкольного возраста с использованием карточек-схем»</vt:lpstr>
      <vt:lpstr>Тренировка метроритмического слуха </vt:lpstr>
      <vt:lpstr>Слайд 3</vt:lpstr>
      <vt:lpstr>«Ритм в музыке - это пульсация, свидетельствующая о жизни» А. Г. Рубинштейн </vt:lpstr>
      <vt:lpstr>Речевые упражнения и игры (декламация стихов)</vt:lpstr>
      <vt:lpstr>Игра на Детских музыкальных инструментах</vt:lpstr>
      <vt:lpstr>Слайд 7</vt:lpstr>
      <vt:lpstr>Игра «Кубик»</vt:lpstr>
      <vt:lpstr>Что в итоге?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карточек-схем для развития чувства ритма у детей дошкольного возраста»</dc:title>
  <dc:creator>User</dc:creator>
  <cp:lastModifiedBy>RWT</cp:lastModifiedBy>
  <cp:revision>51</cp:revision>
  <dcterms:created xsi:type="dcterms:W3CDTF">2024-04-23T15:59:58Z</dcterms:created>
  <dcterms:modified xsi:type="dcterms:W3CDTF">2025-08-28T16:26:53Z</dcterms:modified>
</cp:coreProperties>
</file>